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74" r:id="rId6"/>
    <p:sldId id="261" r:id="rId7"/>
    <p:sldId id="262" r:id="rId8"/>
    <p:sldId id="273"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4070A-148B-4BDE-B144-26FF977FD26C}"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5EF95-9184-4616-979D-174D38027DE5}" type="slidenum">
              <a:rPr lang="en-US" smtClean="0"/>
              <a:t>‹#›</a:t>
            </a:fld>
            <a:endParaRPr lang="en-US"/>
          </a:p>
        </p:txBody>
      </p:sp>
    </p:spTree>
    <p:extLst>
      <p:ext uri="{BB962C8B-B14F-4D97-AF65-F5344CB8AC3E}">
        <p14:creationId xmlns:p14="http://schemas.microsoft.com/office/powerpoint/2010/main" val="248854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E2B6B2-1762-40E6-87D7-3752AAE2A873}" type="slidenum">
              <a:rPr lang="en-US" altLang="en-US" smtClean="0"/>
              <a:pPr/>
              <a:t>11</a:t>
            </a:fld>
            <a:endParaRPr lang="en-US" altLang="en-US"/>
          </a:p>
        </p:txBody>
      </p:sp>
    </p:spTree>
    <p:extLst>
      <p:ext uri="{BB962C8B-B14F-4D97-AF65-F5344CB8AC3E}">
        <p14:creationId xmlns:p14="http://schemas.microsoft.com/office/powerpoint/2010/main" val="213234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FF631B-041D-49FC-8813-CCFA2C5A3827}"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F660-B31E-4CAD-84D9-28D5E9EF404C}" type="slidenum">
              <a:rPr lang="en-US" smtClean="0"/>
              <a:t>‹#›</a:t>
            </a:fld>
            <a:endParaRPr lang="en-US"/>
          </a:p>
        </p:txBody>
      </p:sp>
    </p:spTree>
    <p:extLst>
      <p:ext uri="{BB962C8B-B14F-4D97-AF65-F5344CB8AC3E}">
        <p14:creationId xmlns:p14="http://schemas.microsoft.com/office/powerpoint/2010/main" val="3331864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F631B-041D-49FC-8813-CCFA2C5A3827}"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F660-B31E-4CAD-84D9-28D5E9EF404C}" type="slidenum">
              <a:rPr lang="en-US" smtClean="0"/>
              <a:t>‹#›</a:t>
            </a:fld>
            <a:endParaRPr lang="en-US"/>
          </a:p>
        </p:txBody>
      </p:sp>
    </p:spTree>
    <p:extLst>
      <p:ext uri="{BB962C8B-B14F-4D97-AF65-F5344CB8AC3E}">
        <p14:creationId xmlns:p14="http://schemas.microsoft.com/office/powerpoint/2010/main" val="382410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F631B-041D-49FC-8813-CCFA2C5A3827}"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F660-B31E-4CAD-84D9-28D5E9EF404C}" type="slidenum">
              <a:rPr lang="en-US" smtClean="0"/>
              <a:t>‹#›</a:t>
            </a:fld>
            <a:endParaRPr lang="en-US"/>
          </a:p>
        </p:txBody>
      </p:sp>
    </p:spTree>
    <p:extLst>
      <p:ext uri="{BB962C8B-B14F-4D97-AF65-F5344CB8AC3E}">
        <p14:creationId xmlns:p14="http://schemas.microsoft.com/office/powerpoint/2010/main" val="178055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5E53C4-D1EC-457A-9C5A-0771798E9193}" type="slidenum">
              <a:rPr lang="en-US" altLang="en-US"/>
              <a:pPr>
                <a:defRPr/>
              </a:pPr>
              <a:t>‹#›</a:t>
            </a:fld>
            <a:endParaRPr lang="en-US" altLang="en-US"/>
          </a:p>
        </p:txBody>
      </p:sp>
    </p:spTree>
    <p:extLst>
      <p:ext uri="{BB962C8B-B14F-4D97-AF65-F5344CB8AC3E}">
        <p14:creationId xmlns:p14="http://schemas.microsoft.com/office/powerpoint/2010/main" val="214342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F631B-041D-49FC-8813-CCFA2C5A3827}"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F660-B31E-4CAD-84D9-28D5E9EF404C}" type="slidenum">
              <a:rPr lang="en-US" smtClean="0"/>
              <a:t>‹#›</a:t>
            </a:fld>
            <a:endParaRPr lang="en-US"/>
          </a:p>
        </p:txBody>
      </p:sp>
    </p:spTree>
    <p:extLst>
      <p:ext uri="{BB962C8B-B14F-4D97-AF65-F5344CB8AC3E}">
        <p14:creationId xmlns:p14="http://schemas.microsoft.com/office/powerpoint/2010/main" val="127820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FF631B-041D-49FC-8813-CCFA2C5A3827}"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F660-B31E-4CAD-84D9-28D5E9EF404C}" type="slidenum">
              <a:rPr lang="en-US" smtClean="0"/>
              <a:t>‹#›</a:t>
            </a:fld>
            <a:endParaRPr lang="en-US"/>
          </a:p>
        </p:txBody>
      </p:sp>
    </p:spTree>
    <p:extLst>
      <p:ext uri="{BB962C8B-B14F-4D97-AF65-F5344CB8AC3E}">
        <p14:creationId xmlns:p14="http://schemas.microsoft.com/office/powerpoint/2010/main" val="4385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FF631B-041D-49FC-8813-CCFA2C5A3827}"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F660-B31E-4CAD-84D9-28D5E9EF404C}" type="slidenum">
              <a:rPr lang="en-US" smtClean="0"/>
              <a:t>‹#›</a:t>
            </a:fld>
            <a:endParaRPr lang="en-US"/>
          </a:p>
        </p:txBody>
      </p:sp>
    </p:spTree>
    <p:extLst>
      <p:ext uri="{BB962C8B-B14F-4D97-AF65-F5344CB8AC3E}">
        <p14:creationId xmlns:p14="http://schemas.microsoft.com/office/powerpoint/2010/main" val="83426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FF631B-041D-49FC-8813-CCFA2C5A3827}"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7F660-B31E-4CAD-84D9-28D5E9EF404C}" type="slidenum">
              <a:rPr lang="en-US" smtClean="0"/>
              <a:t>‹#›</a:t>
            </a:fld>
            <a:endParaRPr lang="en-US"/>
          </a:p>
        </p:txBody>
      </p:sp>
    </p:spTree>
    <p:extLst>
      <p:ext uri="{BB962C8B-B14F-4D97-AF65-F5344CB8AC3E}">
        <p14:creationId xmlns:p14="http://schemas.microsoft.com/office/powerpoint/2010/main" val="22332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FF631B-041D-49FC-8813-CCFA2C5A3827}"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7F660-B31E-4CAD-84D9-28D5E9EF404C}" type="slidenum">
              <a:rPr lang="en-US" smtClean="0"/>
              <a:t>‹#›</a:t>
            </a:fld>
            <a:endParaRPr lang="en-US"/>
          </a:p>
        </p:txBody>
      </p:sp>
    </p:spTree>
    <p:extLst>
      <p:ext uri="{BB962C8B-B14F-4D97-AF65-F5344CB8AC3E}">
        <p14:creationId xmlns:p14="http://schemas.microsoft.com/office/powerpoint/2010/main" val="307506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31B-041D-49FC-8813-CCFA2C5A3827}"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7F660-B31E-4CAD-84D9-28D5E9EF404C}" type="slidenum">
              <a:rPr lang="en-US" smtClean="0"/>
              <a:t>‹#›</a:t>
            </a:fld>
            <a:endParaRPr lang="en-US"/>
          </a:p>
        </p:txBody>
      </p:sp>
    </p:spTree>
    <p:extLst>
      <p:ext uri="{BB962C8B-B14F-4D97-AF65-F5344CB8AC3E}">
        <p14:creationId xmlns:p14="http://schemas.microsoft.com/office/powerpoint/2010/main" val="366053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FF631B-041D-49FC-8813-CCFA2C5A3827}"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F660-B31E-4CAD-84D9-28D5E9EF404C}" type="slidenum">
              <a:rPr lang="en-US" smtClean="0"/>
              <a:t>‹#›</a:t>
            </a:fld>
            <a:endParaRPr lang="en-US"/>
          </a:p>
        </p:txBody>
      </p:sp>
    </p:spTree>
    <p:extLst>
      <p:ext uri="{BB962C8B-B14F-4D97-AF65-F5344CB8AC3E}">
        <p14:creationId xmlns:p14="http://schemas.microsoft.com/office/powerpoint/2010/main" val="65452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FF631B-041D-49FC-8813-CCFA2C5A3827}"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F660-B31E-4CAD-84D9-28D5E9EF404C}" type="slidenum">
              <a:rPr lang="en-US" smtClean="0"/>
              <a:t>‹#›</a:t>
            </a:fld>
            <a:endParaRPr lang="en-US"/>
          </a:p>
        </p:txBody>
      </p:sp>
    </p:spTree>
    <p:extLst>
      <p:ext uri="{BB962C8B-B14F-4D97-AF65-F5344CB8AC3E}">
        <p14:creationId xmlns:p14="http://schemas.microsoft.com/office/powerpoint/2010/main" val="417491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31B-041D-49FC-8813-CCFA2C5A3827}" type="datetimeFigureOut">
              <a:rPr lang="en-US" smtClean="0"/>
              <a:t>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7F660-B31E-4CAD-84D9-28D5E9EF404C}" type="slidenum">
              <a:rPr lang="en-US" smtClean="0"/>
              <a:t>‹#›</a:t>
            </a:fld>
            <a:endParaRPr lang="en-US"/>
          </a:p>
        </p:txBody>
      </p:sp>
    </p:spTree>
    <p:extLst>
      <p:ext uri="{BB962C8B-B14F-4D97-AF65-F5344CB8AC3E}">
        <p14:creationId xmlns:p14="http://schemas.microsoft.com/office/powerpoint/2010/main" val="1280256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bS28f_xY5i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VgAS-xIdS78"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274638"/>
            <a:ext cx="8229600" cy="6049962"/>
          </a:xfrm>
        </p:spPr>
        <p:txBody>
          <a:bodyPr/>
          <a:lstStyle/>
          <a:p>
            <a:pPr algn="ctr" eaLnBrk="1" hangingPunct="1"/>
            <a:r>
              <a:rPr lang="en-US" altLang="en-US" sz="9600" dirty="0">
                <a:latin typeface="Blackadder ITC" panose="04020505051007020D02" pitchFamily="82" charset="0"/>
              </a:rPr>
              <a:t>The French </a:t>
            </a:r>
            <a:br>
              <a:rPr lang="en-US" altLang="en-US" sz="9600" dirty="0">
                <a:latin typeface="Blackadder ITC" panose="04020505051007020D02" pitchFamily="82" charset="0"/>
              </a:rPr>
            </a:br>
            <a:r>
              <a:rPr lang="en-US" altLang="en-US" sz="9600" dirty="0">
                <a:latin typeface="Blackadder ITC" panose="04020505051007020D02" pitchFamily="82" charset="0"/>
              </a:rPr>
              <a:t>and </a:t>
            </a:r>
            <a:br>
              <a:rPr lang="en-US" altLang="en-US" sz="9600" dirty="0">
                <a:latin typeface="Blackadder ITC" panose="04020505051007020D02" pitchFamily="82" charset="0"/>
              </a:rPr>
            </a:br>
            <a:r>
              <a:rPr lang="en-US" altLang="en-US" sz="9600" dirty="0">
                <a:latin typeface="Blackadder ITC" panose="04020505051007020D02" pitchFamily="82" charset="0"/>
              </a:rPr>
              <a:t>Indian War</a:t>
            </a:r>
          </a:p>
        </p:txBody>
      </p:sp>
    </p:spTree>
    <p:extLst>
      <p:ext uri="{BB962C8B-B14F-4D97-AF65-F5344CB8AC3E}">
        <p14:creationId xmlns:p14="http://schemas.microsoft.com/office/powerpoint/2010/main" val="39596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0722" name="Rectangle 4"/>
          <p:cNvSpPr>
            <a:spLocks noGrp="1" noChangeArrowheads="1"/>
          </p:cNvSpPr>
          <p:nvPr>
            <p:ph type="body" idx="1"/>
          </p:nvPr>
        </p:nvSpPr>
        <p:spPr>
          <a:xfrm>
            <a:off x="5981700" y="1676400"/>
            <a:ext cx="5012410" cy="4605338"/>
          </a:xfrm>
        </p:spPr>
        <p:txBody>
          <a:bodyPr/>
          <a:lstStyle/>
          <a:p>
            <a:pPr eaLnBrk="1" hangingPunct="1"/>
            <a:r>
              <a:rPr lang="en-US" altLang="en-US" sz="2400" b="1" dirty="0"/>
              <a:t>British </a:t>
            </a:r>
            <a:r>
              <a:rPr lang="en-US" altLang="en-US" sz="2400" b="1" i="1" dirty="0"/>
              <a:t>de facto </a:t>
            </a:r>
            <a:r>
              <a:rPr lang="en-US" altLang="en-US" sz="2400" b="1" dirty="0"/>
              <a:t>Prime Minister</a:t>
            </a:r>
          </a:p>
          <a:p>
            <a:pPr eaLnBrk="1" hangingPunct="1"/>
            <a:r>
              <a:rPr lang="en-US" altLang="en-US" sz="2400" b="1" dirty="0"/>
              <a:t>Decides to focus on eliminating the French threat for good</a:t>
            </a:r>
          </a:p>
          <a:p>
            <a:pPr eaLnBrk="1" hangingPunct="1"/>
            <a:r>
              <a:rPr lang="en-US" altLang="en-US" sz="2400" dirty="0"/>
              <a:t>Sends his best generals, more men, ships, and supplies to the war zones around the world (India, Europe, Africa, and America)</a:t>
            </a:r>
          </a:p>
          <a:p>
            <a:pPr eaLnBrk="1" hangingPunct="1"/>
            <a:r>
              <a:rPr lang="en-US" altLang="en-US" sz="2400" b="1" dirty="0"/>
              <a:t>Spends LOTS of money</a:t>
            </a:r>
          </a:p>
          <a:p>
            <a:pPr eaLnBrk="1" hangingPunct="1"/>
            <a:r>
              <a:rPr lang="en-US" altLang="en-US" sz="2400" b="1" dirty="0"/>
              <a:t>Promised to include colonial forces and reimburse the colonies for their war expenses.</a:t>
            </a:r>
          </a:p>
        </p:txBody>
      </p:sp>
      <p:sp>
        <p:nvSpPr>
          <p:cNvPr id="30723" name="Rectangle 5"/>
          <p:cNvSpPr>
            <a:spLocks noGrp="1" noChangeArrowheads="1"/>
          </p:cNvSpPr>
          <p:nvPr>
            <p:ph type="title"/>
          </p:nvPr>
        </p:nvSpPr>
        <p:spPr>
          <a:xfrm>
            <a:off x="2438400" y="304800"/>
            <a:ext cx="7086600" cy="1276350"/>
          </a:xfrm>
        </p:spPr>
        <p:txBody>
          <a:bodyPr>
            <a:noAutofit/>
          </a:bodyPr>
          <a:lstStyle/>
          <a:p>
            <a:pPr algn="ctr" eaLnBrk="1" hangingPunct="1"/>
            <a:r>
              <a:rPr lang="en-US" altLang="en-US" sz="9600" dirty="0">
                <a:latin typeface="Palace Script MT" panose="030303020206070C0B05" pitchFamily="66" charset="0"/>
              </a:rPr>
              <a:t>William Pitt</a:t>
            </a:r>
          </a:p>
        </p:txBody>
      </p:sp>
      <p:pic>
        <p:nvPicPr>
          <p:cNvPr id="30724" name="Picture 7" descr="Elderpi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676400"/>
            <a:ext cx="3910013"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45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228600"/>
            <a:ext cx="8686800" cy="827088"/>
          </a:xfrm>
        </p:spPr>
        <p:txBody>
          <a:bodyPr>
            <a:noAutofit/>
          </a:bodyPr>
          <a:lstStyle/>
          <a:p>
            <a:pPr algn="ctr" eaLnBrk="1" hangingPunct="1"/>
            <a:r>
              <a:rPr lang="en-US" altLang="en-US" sz="6000" b="1" dirty="0">
                <a:solidFill>
                  <a:schemeClr val="accent6">
                    <a:lumMod val="50000"/>
                  </a:schemeClr>
                </a:solidFill>
                <a:latin typeface="Blackadder ITC" panose="04020505051007020D02" pitchFamily="82" charset="0"/>
              </a:rPr>
              <a:t>Roger’s Rangers</a:t>
            </a:r>
          </a:p>
        </p:txBody>
      </p:sp>
      <p:pic>
        <p:nvPicPr>
          <p:cNvPr id="2052" name="Picture 4" descr="https://i0.wp.com/specialoperations.com/wp-content/uploads/2017/09/Rogers-Rangers-2.jpg?resize=369%2C600&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09" y="87312"/>
            <a:ext cx="4163973" cy="6770688"/>
          </a:xfrm>
          <a:prstGeom prst="rect">
            <a:avLst/>
          </a:prstGeom>
          <a:noFill/>
          <a:extLst>
            <a:ext uri="{909E8E84-426E-40DD-AFC4-6F175D3DCCD1}">
              <a14:hiddenFill xmlns:a14="http://schemas.microsoft.com/office/drawing/2010/main">
                <a:solidFill>
                  <a:srgbClr val="FFFFFF"/>
                </a:solidFill>
              </a14:hiddenFill>
            </a:ext>
          </a:extLst>
        </p:spPr>
      </p:pic>
      <p:sp>
        <p:nvSpPr>
          <p:cNvPr id="31747" name="Rectangle 3"/>
          <p:cNvSpPr>
            <a:spLocks noGrp="1" noChangeArrowheads="1"/>
          </p:cNvSpPr>
          <p:nvPr>
            <p:ph type="body" idx="1"/>
          </p:nvPr>
        </p:nvSpPr>
        <p:spPr>
          <a:xfrm>
            <a:off x="2451100" y="1132682"/>
            <a:ext cx="4076700" cy="5614988"/>
          </a:xfrm>
        </p:spPr>
        <p:txBody>
          <a:bodyPr/>
          <a:lstStyle/>
          <a:p>
            <a:pPr eaLnBrk="1" hangingPunct="1">
              <a:lnSpc>
                <a:spcPct val="90000"/>
              </a:lnSpc>
            </a:pPr>
            <a:r>
              <a:rPr lang="en-US" altLang="en-US" sz="2400" b="1" dirty="0">
                <a:solidFill>
                  <a:schemeClr val="accent6">
                    <a:lumMod val="50000"/>
                  </a:schemeClr>
                </a:solidFill>
              </a:rPr>
              <a:t>Started by New Hampshire’s Robert Rogers </a:t>
            </a:r>
          </a:p>
          <a:p>
            <a:pPr eaLnBrk="1" hangingPunct="1">
              <a:lnSpc>
                <a:spcPct val="90000"/>
              </a:lnSpc>
            </a:pPr>
            <a:r>
              <a:rPr lang="en-US" altLang="en-US" sz="2400" b="1" dirty="0">
                <a:solidFill>
                  <a:schemeClr val="accent6">
                    <a:lumMod val="50000"/>
                  </a:schemeClr>
                </a:solidFill>
              </a:rPr>
              <a:t>Soldiers who moved quickly and fought Indian-style.</a:t>
            </a:r>
          </a:p>
          <a:p>
            <a:pPr eaLnBrk="1" hangingPunct="1">
              <a:lnSpc>
                <a:spcPct val="90000"/>
              </a:lnSpc>
            </a:pPr>
            <a:r>
              <a:rPr lang="en-US" altLang="en-US" sz="2400" b="1" dirty="0">
                <a:solidFill>
                  <a:schemeClr val="accent6">
                    <a:lumMod val="50000"/>
                  </a:schemeClr>
                </a:solidFill>
              </a:rPr>
              <a:t>Looked down upon by the regular British army</a:t>
            </a:r>
            <a:r>
              <a:rPr lang="en-US" altLang="en-US" sz="2400" dirty="0">
                <a:solidFill>
                  <a:schemeClr val="accent6">
                    <a:lumMod val="50000"/>
                  </a:schemeClr>
                </a:solidFill>
              </a:rPr>
              <a:t>  </a:t>
            </a:r>
          </a:p>
          <a:p>
            <a:pPr eaLnBrk="1" hangingPunct="1">
              <a:lnSpc>
                <a:spcPct val="90000"/>
              </a:lnSpc>
            </a:pPr>
            <a:r>
              <a:rPr lang="en-US" altLang="en-US" sz="2400" b="1" dirty="0">
                <a:solidFill>
                  <a:schemeClr val="accent6">
                    <a:lumMod val="50000"/>
                  </a:schemeClr>
                </a:solidFill>
              </a:rPr>
              <a:t>The origins of today’s Army Rangers. </a:t>
            </a:r>
          </a:p>
        </p:txBody>
      </p:sp>
      <p:sp>
        <p:nvSpPr>
          <p:cNvPr id="2" name="Rectangle 1"/>
          <p:cNvSpPr/>
          <p:nvPr/>
        </p:nvSpPr>
        <p:spPr>
          <a:xfrm>
            <a:off x="0" y="3940176"/>
            <a:ext cx="12192000" cy="5262979"/>
          </a:xfrm>
          <a:prstGeom prst="rect">
            <a:avLst/>
          </a:prstGeom>
        </p:spPr>
        <p:txBody>
          <a:bodyPr wrap="square">
            <a:spAutoFit/>
          </a:bodyPr>
          <a:lstStyle/>
          <a:p>
            <a:pPr>
              <a:buFont typeface="+mj-lt"/>
              <a:buAutoNum type="arabicPeriod"/>
            </a:pPr>
            <a:r>
              <a:rPr lang="en-US" sz="2800" dirty="0">
                <a:solidFill>
                  <a:schemeClr val="bg2">
                    <a:lumMod val="75000"/>
                  </a:schemeClr>
                </a:solidFill>
                <a:latin typeface="Freestyle Script" panose="030804020302050B0404" pitchFamily="66" charset="0"/>
              </a:rPr>
              <a:t>If you have the good fortune to take any prisoners, keep them separate, till they are examined, and in your return take a different route from that in which you went out, that you may the better discover any party in your rear, and have an opportunity, if their strength be superior to yours, to alter your course, or disperse, as circumstances may require.</a:t>
            </a:r>
          </a:p>
          <a:p>
            <a:pPr>
              <a:buFont typeface="+mj-lt"/>
              <a:buAutoNum type="arabicPeriod"/>
            </a:pPr>
            <a:r>
              <a:rPr lang="en-US" sz="2800" dirty="0">
                <a:solidFill>
                  <a:schemeClr val="bg2">
                    <a:lumMod val="75000"/>
                  </a:schemeClr>
                </a:solidFill>
                <a:latin typeface="Freestyle Script" panose="030804020302050B0404" pitchFamily="66" charset="0"/>
              </a:rPr>
              <a:t>If you march in a large body of three or four hundred, with a design to attack the enemy, divide your party into three columns, each headed by a proper officer, and let those columns march in single files, the columns to the right and left keeping at twenty yards distance or more from that of the center, if the ground will admit, and let proper guards be kept in the front and rear, and suitable flanking parties at a due distance as before directed, with orders to halt on all eminences, to take a view of the surrounding ground, to prevent your being ambuscaded, and to notify the approach or retreat of the enemy, that proper dispositions may be made for attacking, defending, And if the enemy approach in your front on level ground, form a front of your three columns or main body with the advanced guard, keeping out your flanking parties, as if you were marching under the command of trusty officers, to prevent the enemy from pressing hard on either of your wings, or surrounding you, which is the usual method of the savages, if their number will admit of it, and be careful likewise to support and strengthen your rear-guard.</a:t>
            </a:r>
            <a:endParaRPr lang="en-US" sz="2800" b="0" dirty="0">
              <a:solidFill>
                <a:schemeClr val="bg2">
                  <a:lumMod val="75000"/>
                </a:schemeClr>
              </a:solidFill>
              <a:effectLst/>
              <a:latin typeface="Freestyle Script" panose="030804020302050B0404" pitchFamily="66" charset="0"/>
            </a:endParaRPr>
          </a:p>
        </p:txBody>
      </p:sp>
      <p:pic>
        <p:nvPicPr>
          <p:cNvPr id="31748" name="Picture 4" descr="Rogers-Rang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900" y="1055688"/>
            <a:ext cx="523875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29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2000px-Nouvelle-France_map-en.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438400"/>
            <a:ext cx="19278600" cy="137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Freeform 2"/>
          <p:cNvSpPr>
            <a:spLocks/>
          </p:cNvSpPr>
          <p:nvPr/>
        </p:nvSpPr>
        <p:spPr bwMode="auto">
          <a:xfrm>
            <a:off x="4867276" y="5410200"/>
            <a:ext cx="847725" cy="228600"/>
          </a:xfrm>
          <a:custGeom>
            <a:avLst/>
            <a:gdLst>
              <a:gd name="T0" fmla="*/ 43906247 w 651564"/>
              <a:gd name="T1" fmla="*/ 23 h 422034"/>
              <a:gd name="T2" fmla="*/ 41062357 w 651564"/>
              <a:gd name="T3" fmla="*/ 22 h 422034"/>
              <a:gd name="T4" fmla="*/ 37270476 w 651564"/>
              <a:gd name="T5" fmla="*/ 18 h 422034"/>
              <a:gd name="T6" fmla="*/ 34426629 w 651564"/>
              <a:gd name="T7" fmla="*/ 18 h 422034"/>
              <a:gd name="T8" fmla="*/ 29686753 w 651564"/>
              <a:gd name="T9" fmla="*/ 16 h 422034"/>
              <a:gd name="T10" fmla="*/ 25894880 w 651564"/>
              <a:gd name="T11" fmla="*/ 12 h 422034"/>
              <a:gd name="T12" fmla="*/ 14519316 w 651564"/>
              <a:gd name="T13" fmla="*/ 10 h 422034"/>
              <a:gd name="T14" fmla="*/ 11675426 w 651564"/>
              <a:gd name="T15" fmla="*/ 9 h 422034"/>
              <a:gd name="T16" fmla="*/ 6935634 w 651564"/>
              <a:gd name="T17" fmla="*/ 6 h 422034"/>
              <a:gd name="T18" fmla="*/ 3143780 w 651564"/>
              <a:gd name="T19" fmla="*/ 3 h 422034"/>
              <a:gd name="T20" fmla="*/ 1247798 w 651564"/>
              <a:gd name="T21" fmla="*/ 1 h 4220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1564"/>
              <a:gd name="T34" fmla="*/ 0 h 422034"/>
              <a:gd name="T35" fmla="*/ 651564 w 651564"/>
              <a:gd name="T36" fmla="*/ 422034 h 4220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1564" h="422034">
                <a:moveTo>
                  <a:pt x="651564" y="422034"/>
                </a:moveTo>
                <a:cubicBezTo>
                  <a:pt x="637496" y="412655"/>
                  <a:pt x="622198" y="404901"/>
                  <a:pt x="609361" y="393898"/>
                </a:cubicBezTo>
                <a:cubicBezTo>
                  <a:pt x="589221" y="376635"/>
                  <a:pt x="578255" y="346015"/>
                  <a:pt x="553090" y="337627"/>
                </a:cubicBezTo>
                <a:lnTo>
                  <a:pt x="510887" y="323560"/>
                </a:lnTo>
                <a:cubicBezTo>
                  <a:pt x="406927" y="219600"/>
                  <a:pt x="568382" y="372666"/>
                  <a:pt x="440548" y="281357"/>
                </a:cubicBezTo>
                <a:cubicBezTo>
                  <a:pt x="418963" y="265939"/>
                  <a:pt x="403034" y="243843"/>
                  <a:pt x="384277" y="225086"/>
                </a:cubicBezTo>
                <a:cubicBezTo>
                  <a:pt x="322818" y="163626"/>
                  <a:pt x="369345" y="198270"/>
                  <a:pt x="215465" y="182883"/>
                </a:cubicBezTo>
                <a:cubicBezTo>
                  <a:pt x="201397" y="178194"/>
                  <a:pt x="186525" y="175447"/>
                  <a:pt x="173262" y="168815"/>
                </a:cubicBezTo>
                <a:cubicBezTo>
                  <a:pt x="137767" y="151068"/>
                  <a:pt x="129094" y="138715"/>
                  <a:pt x="102924" y="112544"/>
                </a:cubicBezTo>
                <a:cubicBezTo>
                  <a:pt x="65409" y="0"/>
                  <a:pt x="121682" y="131303"/>
                  <a:pt x="46653" y="56274"/>
                </a:cubicBezTo>
                <a:cubicBezTo>
                  <a:pt x="0" y="9621"/>
                  <a:pt x="57249" y="14070"/>
                  <a:pt x="18517" y="14070"/>
                </a:cubicBezTo>
              </a:path>
            </a:pathLst>
          </a:custGeom>
          <a:solidFill>
            <a:schemeClr val="accent1"/>
          </a:solidFill>
          <a:ln w="38100" cap="flat" cmpd="sng" algn="ctr">
            <a:solidFill>
              <a:srgbClr val="FF0000"/>
            </a:solidFill>
            <a:prstDash val="solid"/>
            <a:round/>
            <a:headEnd type="none" w="med" len="med"/>
            <a:tailEnd type="triangle" w="med" len="med"/>
          </a:ln>
        </p:spPr>
        <p:txBody>
          <a:bodyPr/>
          <a:lstStyle/>
          <a:p>
            <a:endParaRPr lang="en-US"/>
          </a:p>
        </p:txBody>
      </p:sp>
      <p:sp>
        <p:nvSpPr>
          <p:cNvPr id="33796" name="Explosion 1 8"/>
          <p:cNvSpPr>
            <a:spLocks noChangeArrowheads="1"/>
          </p:cNvSpPr>
          <p:nvPr/>
        </p:nvSpPr>
        <p:spPr bwMode="auto">
          <a:xfrm>
            <a:off x="4648200" y="5257800"/>
            <a:ext cx="304800" cy="304800"/>
          </a:xfrm>
          <a:prstGeom prst="irregularSeal1">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797" name="Explosion 1 10"/>
          <p:cNvSpPr>
            <a:spLocks noChangeArrowheads="1"/>
          </p:cNvSpPr>
          <p:nvPr/>
        </p:nvSpPr>
        <p:spPr bwMode="auto">
          <a:xfrm>
            <a:off x="5867400" y="4038600"/>
            <a:ext cx="304800" cy="304800"/>
          </a:xfrm>
          <a:prstGeom prst="irregularSeal1">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798" name="Explosion 1 11"/>
          <p:cNvSpPr>
            <a:spLocks noChangeArrowheads="1"/>
          </p:cNvSpPr>
          <p:nvPr/>
        </p:nvSpPr>
        <p:spPr bwMode="auto">
          <a:xfrm>
            <a:off x="5181600" y="4038600"/>
            <a:ext cx="304800" cy="304800"/>
          </a:xfrm>
          <a:prstGeom prst="irregularSeal1">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799" name="Explosion 1 12"/>
          <p:cNvSpPr>
            <a:spLocks noChangeArrowheads="1"/>
          </p:cNvSpPr>
          <p:nvPr/>
        </p:nvSpPr>
        <p:spPr bwMode="auto">
          <a:xfrm>
            <a:off x="8763000" y="2590800"/>
            <a:ext cx="304800" cy="304800"/>
          </a:xfrm>
          <a:prstGeom prst="irregularSeal1">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0" name="Explosion 1 13"/>
          <p:cNvSpPr>
            <a:spLocks noChangeArrowheads="1"/>
          </p:cNvSpPr>
          <p:nvPr/>
        </p:nvSpPr>
        <p:spPr bwMode="auto">
          <a:xfrm>
            <a:off x="6172200" y="3352800"/>
            <a:ext cx="304800" cy="304800"/>
          </a:xfrm>
          <a:prstGeom prst="irregularSeal1">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3801" name="Freeform 14"/>
          <p:cNvSpPr>
            <a:spLocks/>
          </p:cNvSpPr>
          <p:nvPr/>
        </p:nvSpPr>
        <p:spPr bwMode="auto">
          <a:xfrm>
            <a:off x="8277226" y="2770189"/>
            <a:ext cx="1012825" cy="803275"/>
          </a:xfrm>
          <a:custGeom>
            <a:avLst/>
            <a:gdLst>
              <a:gd name="T0" fmla="*/ 0 w 1012874"/>
              <a:gd name="T1" fmla="*/ 802337 h 803342"/>
              <a:gd name="T2" fmla="*/ 112467 w 1012874"/>
              <a:gd name="T3" fmla="*/ 788284 h 803342"/>
              <a:gd name="T4" fmla="*/ 154640 w 1012874"/>
              <a:gd name="T5" fmla="*/ 774231 h 803342"/>
              <a:gd name="T6" fmla="*/ 477957 w 1012874"/>
              <a:gd name="T7" fmla="*/ 746141 h 803342"/>
              <a:gd name="T8" fmla="*/ 618529 w 1012874"/>
              <a:gd name="T9" fmla="*/ 718036 h 803342"/>
              <a:gd name="T10" fmla="*/ 660702 w 1012874"/>
              <a:gd name="T11" fmla="*/ 703983 h 803342"/>
              <a:gd name="T12" fmla="*/ 716928 w 1012874"/>
              <a:gd name="T13" fmla="*/ 689930 h 803342"/>
              <a:gd name="T14" fmla="*/ 759101 w 1012874"/>
              <a:gd name="T15" fmla="*/ 661840 h 803342"/>
              <a:gd name="T16" fmla="*/ 801274 w 1012874"/>
              <a:gd name="T17" fmla="*/ 619682 h 803342"/>
              <a:gd name="T18" fmla="*/ 857510 w 1012874"/>
              <a:gd name="T19" fmla="*/ 605629 h 803342"/>
              <a:gd name="T20" fmla="*/ 941846 w 1012874"/>
              <a:gd name="T21" fmla="*/ 493238 h 803342"/>
              <a:gd name="T22" fmla="*/ 955913 w 1012874"/>
              <a:gd name="T23" fmla="*/ 437040 h 803342"/>
              <a:gd name="T24" fmla="*/ 969966 w 1012874"/>
              <a:gd name="T25" fmla="*/ 352741 h 803342"/>
              <a:gd name="T26" fmla="*/ 998086 w 1012874"/>
              <a:gd name="T27" fmla="*/ 268440 h 803342"/>
              <a:gd name="T28" fmla="*/ 1012139 w 1012874"/>
              <a:gd name="T29" fmla="*/ 226281 h 803342"/>
              <a:gd name="T30" fmla="*/ 998086 w 1012874"/>
              <a:gd name="T31" fmla="*/ 113878 h 803342"/>
              <a:gd name="T32" fmla="*/ 984019 w 1012874"/>
              <a:gd name="T33" fmla="*/ 71732 h 803342"/>
              <a:gd name="T34" fmla="*/ 941846 w 1012874"/>
              <a:gd name="T35" fmla="*/ 57679 h 803342"/>
              <a:gd name="T36" fmla="*/ 913740 w 1012874"/>
              <a:gd name="T37" fmla="*/ 29589 h 803342"/>
              <a:gd name="T38" fmla="*/ 815341 w 1012874"/>
              <a:gd name="T39" fmla="*/ 1483 h 8033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12874"/>
              <a:gd name="T61" fmla="*/ 0 h 803342"/>
              <a:gd name="T62" fmla="*/ 1012874 w 1012874"/>
              <a:gd name="T63" fmla="*/ 803342 h 8033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12874" h="803342">
                <a:moveTo>
                  <a:pt x="0" y="803342"/>
                </a:moveTo>
                <a:cubicBezTo>
                  <a:pt x="37514" y="798653"/>
                  <a:pt x="75346" y="796037"/>
                  <a:pt x="112542" y="789274"/>
                </a:cubicBezTo>
                <a:cubicBezTo>
                  <a:pt x="127131" y="786621"/>
                  <a:pt x="140014" y="776906"/>
                  <a:pt x="154745" y="775206"/>
                </a:cubicBezTo>
                <a:cubicBezTo>
                  <a:pt x="262291" y="762797"/>
                  <a:pt x="478302" y="747071"/>
                  <a:pt x="478302" y="747071"/>
                </a:cubicBezTo>
                <a:cubicBezTo>
                  <a:pt x="573649" y="715288"/>
                  <a:pt x="457331" y="751265"/>
                  <a:pt x="618979" y="718936"/>
                </a:cubicBezTo>
                <a:cubicBezTo>
                  <a:pt x="633520" y="716028"/>
                  <a:pt x="646924" y="708942"/>
                  <a:pt x="661182" y="704868"/>
                </a:cubicBezTo>
                <a:cubicBezTo>
                  <a:pt x="679772" y="699556"/>
                  <a:pt x="698696" y="695489"/>
                  <a:pt x="717453" y="690800"/>
                </a:cubicBezTo>
                <a:cubicBezTo>
                  <a:pt x="731521" y="681422"/>
                  <a:pt x="746668" y="673489"/>
                  <a:pt x="759656" y="662665"/>
                </a:cubicBezTo>
                <a:cubicBezTo>
                  <a:pt x="774940" y="649929"/>
                  <a:pt x="784586" y="630333"/>
                  <a:pt x="801859" y="620462"/>
                </a:cubicBezTo>
                <a:cubicBezTo>
                  <a:pt x="818646" y="610869"/>
                  <a:pt x="839373" y="611083"/>
                  <a:pt x="858130" y="606394"/>
                </a:cubicBezTo>
                <a:cubicBezTo>
                  <a:pt x="921757" y="510952"/>
                  <a:pt x="890489" y="545898"/>
                  <a:pt x="942536" y="493853"/>
                </a:cubicBezTo>
                <a:cubicBezTo>
                  <a:pt x="947225" y="475096"/>
                  <a:pt x="952811" y="456541"/>
                  <a:pt x="956603" y="437582"/>
                </a:cubicBezTo>
                <a:cubicBezTo>
                  <a:pt x="962197" y="409612"/>
                  <a:pt x="963753" y="380848"/>
                  <a:pt x="970671" y="353176"/>
                </a:cubicBezTo>
                <a:cubicBezTo>
                  <a:pt x="977864" y="324404"/>
                  <a:pt x="989428" y="296905"/>
                  <a:pt x="998806" y="268770"/>
                </a:cubicBezTo>
                <a:lnTo>
                  <a:pt x="1012874" y="226566"/>
                </a:lnTo>
                <a:cubicBezTo>
                  <a:pt x="1008185" y="189052"/>
                  <a:pt x="1005569" y="151221"/>
                  <a:pt x="998806" y="114025"/>
                </a:cubicBezTo>
                <a:cubicBezTo>
                  <a:pt x="996153" y="99436"/>
                  <a:pt x="995224" y="82307"/>
                  <a:pt x="984739" y="71822"/>
                </a:cubicBezTo>
                <a:cubicBezTo>
                  <a:pt x="974254" y="61336"/>
                  <a:pt x="956604" y="62443"/>
                  <a:pt x="942536" y="57754"/>
                </a:cubicBezTo>
                <a:cubicBezTo>
                  <a:pt x="933157" y="48376"/>
                  <a:pt x="926263" y="35550"/>
                  <a:pt x="914400" y="29619"/>
                </a:cubicBezTo>
                <a:cubicBezTo>
                  <a:pt x="855162" y="0"/>
                  <a:pt x="854968" y="1483"/>
                  <a:pt x="815926" y="1483"/>
                </a:cubicBezTo>
              </a:path>
            </a:pathLst>
          </a:custGeom>
          <a:noFill/>
          <a:ln w="38100" cap="flat" cmpd="sng" algn="ctr">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2" name="Freeform 15"/>
          <p:cNvSpPr>
            <a:spLocks/>
          </p:cNvSpPr>
          <p:nvPr/>
        </p:nvSpPr>
        <p:spPr bwMode="auto">
          <a:xfrm>
            <a:off x="6559550" y="1871664"/>
            <a:ext cx="2420938" cy="885825"/>
          </a:xfrm>
          <a:custGeom>
            <a:avLst/>
            <a:gdLst>
              <a:gd name="T0" fmla="*/ 2439142 w 2419643"/>
              <a:gd name="T1" fmla="*/ 642312 h 886265"/>
              <a:gd name="T2" fmla="*/ 2424960 w 2419643"/>
              <a:gd name="T3" fmla="*/ 600422 h 886265"/>
              <a:gd name="T4" fmla="*/ 2396599 w 2419643"/>
              <a:gd name="T5" fmla="*/ 432863 h 886265"/>
              <a:gd name="T6" fmla="*/ 2382419 w 2419643"/>
              <a:gd name="T7" fmla="*/ 390973 h 886265"/>
              <a:gd name="T8" fmla="*/ 2354056 w 2419643"/>
              <a:gd name="T9" fmla="*/ 279266 h 886265"/>
              <a:gd name="T10" fmla="*/ 2325692 w 2419643"/>
              <a:gd name="T11" fmla="*/ 251340 h 886265"/>
              <a:gd name="T12" fmla="*/ 2268970 w 2419643"/>
              <a:gd name="T13" fmla="*/ 167559 h 886265"/>
              <a:gd name="T14" fmla="*/ 2098796 w 2419643"/>
              <a:gd name="T15" fmla="*/ 111703 h 886265"/>
              <a:gd name="T16" fmla="*/ 2056254 w 2419643"/>
              <a:gd name="T17" fmla="*/ 97739 h 886265"/>
              <a:gd name="T18" fmla="*/ 2013711 w 2419643"/>
              <a:gd name="T19" fmla="*/ 83776 h 886265"/>
              <a:gd name="T20" fmla="*/ 1956987 w 2419643"/>
              <a:gd name="T21" fmla="*/ 69814 h 886265"/>
              <a:gd name="T22" fmla="*/ 1886082 w 2419643"/>
              <a:gd name="T23" fmla="*/ 55851 h 886265"/>
              <a:gd name="T24" fmla="*/ 1843539 w 2419643"/>
              <a:gd name="T25" fmla="*/ 41888 h 886265"/>
              <a:gd name="T26" fmla="*/ 1645004 w 2419643"/>
              <a:gd name="T27" fmla="*/ 13963 h 886265"/>
              <a:gd name="T28" fmla="*/ 1162848 w 2419643"/>
              <a:gd name="T29" fmla="*/ 0 h 886265"/>
              <a:gd name="T30" fmla="*/ 1063580 w 2419643"/>
              <a:gd name="T31" fmla="*/ 13963 h 886265"/>
              <a:gd name="T32" fmla="*/ 921769 w 2419643"/>
              <a:gd name="T33" fmla="*/ 27925 h 886265"/>
              <a:gd name="T34" fmla="*/ 822501 w 2419643"/>
              <a:gd name="T35" fmla="*/ 55851 h 886265"/>
              <a:gd name="T36" fmla="*/ 765777 w 2419643"/>
              <a:gd name="T37" fmla="*/ 69814 h 886265"/>
              <a:gd name="T38" fmla="*/ 723233 w 2419643"/>
              <a:gd name="T39" fmla="*/ 97739 h 886265"/>
              <a:gd name="T40" fmla="*/ 680692 w 2419643"/>
              <a:gd name="T41" fmla="*/ 111703 h 886265"/>
              <a:gd name="T42" fmla="*/ 609785 w 2419643"/>
              <a:gd name="T43" fmla="*/ 167559 h 886265"/>
              <a:gd name="T44" fmla="*/ 553062 w 2419643"/>
              <a:gd name="T45" fmla="*/ 237377 h 886265"/>
              <a:gd name="T46" fmla="*/ 524699 w 2419643"/>
              <a:gd name="T47" fmla="*/ 265302 h 886265"/>
              <a:gd name="T48" fmla="*/ 496337 w 2419643"/>
              <a:gd name="T49" fmla="*/ 307192 h 886265"/>
              <a:gd name="T50" fmla="*/ 382890 w 2419643"/>
              <a:gd name="T51" fmla="*/ 390973 h 886265"/>
              <a:gd name="T52" fmla="*/ 311984 w 2419643"/>
              <a:gd name="T53" fmla="*/ 432863 h 886265"/>
              <a:gd name="T54" fmla="*/ 241078 w 2419643"/>
              <a:gd name="T55" fmla="*/ 488716 h 886265"/>
              <a:gd name="T56" fmla="*/ 184353 w 2419643"/>
              <a:gd name="T57" fmla="*/ 558532 h 886265"/>
              <a:gd name="T58" fmla="*/ 141811 w 2419643"/>
              <a:gd name="T59" fmla="*/ 572495 h 886265"/>
              <a:gd name="T60" fmla="*/ 99269 w 2419643"/>
              <a:gd name="T61" fmla="*/ 698165 h 886265"/>
              <a:gd name="T62" fmla="*/ 85082 w 2419643"/>
              <a:gd name="T63" fmla="*/ 740054 h 886265"/>
              <a:gd name="T64" fmla="*/ 28360 w 2419643"/>
              <a:gd name="T65" fmla="*/ 823835 h 886265"/>
              <a:gd name="T66" fmla="*/ 0 w 2419643"/>
              <a:gd name="T67" fmla="*/ 879688 h 886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19643"/>
              <a:gd name="T103" fmla="*/ 0 h 886265"/>
              <a:gd name="T104" fmla="*/ 2419643 w 2419643"/>
              <a:gd name="T105" fmla="*/ 886265 h 8862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19643" h="886265">
                <a:moveTo>
                  <a:pt x="2419643" y="647114"/>
                </a:moveTo>
                <a:cubicBezTo>
                  <a:pt x="2414954" y="633046"/>
                  <a:pt x="2408483" y="619452"/>
                  <a:pt x="2405575" y="604911"/>
                </a:cubicBezTo>
                <a:cubicBezTo>
                  <a:pt x="2394387" y="548972"/>
                  <a:pt x="2395480" y="490218"/>
                  <a:pt x="2377440" y="436099"/>
                </a:cubicBezTo>
                <a:cubicBezTo>
                  <a:pt x="2372751" y="422031"/>
                  <a:pt x="2366969" y="408281"/>
                  <a:pt x="2363372" y="393895"/>
                </a:cubicBezTo>
                <a:cubicBezTo>
                  <a:pt x="2359051" y="376612"/>
                  <a:pt x="2349016" y="304319"/>
                  <a:pt x="2335237" y="281354"/>
                </a:cubicBezTo>
                <a:cubicBezTo>
                  <a:pt x="2328413" y="269981"/>
                  <a:pt x="2315059" y="263830"/>
                  <a:pt x="2307101" y="253219"/>
                </a:cubicBezTo>
                <a:cubicBezTo>
                  <a:pt x="2286812" y="226167"/>
                  <a:pt x="2282910" y="179505"/>
                  <a:pt x="2250831" y="168812"/>
                </a:cubicBezTo>
                <a:lnTo>
                  <a:pt x="2082018" y="112542"/>
                </a:lnTo>
                <a:lnTo>
                  <a:pt x="2039815" y="98474"/>
                </a:lnTo>
                <a:cubicBezTo>
                  <a:pt x="2025747" y="93785"/>
                  <a:pt x="2011998" y="88002"/>
                  <a:pt x="1997612" y="84406"/>
                </a:cubicBezTo>
                <a:cubicBezTo>
                  <a:pt x="1978855" y="79717"/>
                  <a:pt x="1960215" y="74533"/>
                  <a:pt x="1941341" y="70339"/>
                </a:cubicBezTo>
                <a:cubicBezTo>
                  <a:pt x="1918000" y="65152"/>
                  <a:pt x="1894199" y="62070"/>
                  <a:pt x="1871003" y="56271"/>
                </a:cubicBezTo>
                <a:cubicBezTo>
                  <a:pt x="1856617" y="52674"/>
                  <a:pt x="1843276" y="45420"/>
                  <a:pt x="1828800" y="42203"/>
                </a:cubicBezTo>
                <a:cubicBezTo>
                  <a:pt x="1792913" y="34228"/>
                  <a:pt x="1658961" y="15359"/>
                  <a:pt x="1631852" y="14068"/>
                </a:cubicBezTo>
                <a:cubicBezTo>
                  <a:pt x="1472530" y="6481"/>
                  <a:pt x="1312985" y="4689"/>
                  <a:pt x="1153551" y="0"/>
                </a:cubicBezTo>
                <a:cubicBezTo>
                  <a:pt x="1120726" y="4689"/>
                  <a:pt x="1088008" y="10194"/>
                  <a:pt x="1055077" y="14068"/>
                </a:cubicBezTo>
                <a:cubicBezTo>
                  <a:pt x="1008274" y="19574"/>
                  <a:pt x="961053" y="21470"/>
                  <a:pt x="914400" y="28135"/>
                </a:cubicBezTo>
                <a:cubicBezTo>
                  <a:pt x="870423" y="34417"/>
                  <a:pt x="856009" y="44818"/>
                  <a:pt x="815926" y="56271"/>
                </a:cubicBezTo>
                <a:cubicBezTo>
                  <a:pt x="797336" y="61583"/>
                  <a:pt x="778412" y="65650"/>
                  <a:pt x="759655" y="70339"/>
                </a:cubicBezTo>
                <a:cubicBezTo>
                  <a:pt x="745587" y="79717"/>
                  <a:pt x="732574" y="90913"/>
                  <a:pt x="717452" y="98474"/>
                </a:cubicBezTo>
                <a:cubicBezTo>
                  <a:pt x="704189" y="105106"/>
                  <a:pt x="686828" y="103279"/>
                  <a:pt x="675249" y="112542"/>
                </a:cubicBezTo>
                <a:cubicBezTo>
                  <a:pt x="584350" y="185262"/>
                  <a:pt x="710987" y="133455"/>
                  <a:pt x="604911" y="168812"/>
                </a:cubicBezTo>
                <a:cubicBezTo>
                  <a:pt x="536972" y="236751"/>
                  <a:pt x="619631" y="150414"/>
                  <a:pt x="548640" y="239151"/>
                </a:cubicBezTo>
                <a:cubicBezTo>
                  <a:pt x="540354" y="249508"/>
                  <a:pt x="528790" y="256929"/>
                  <a:pt x="520504" y="267286"/>
                </a:cubicBezTo>
                <a:cubicBezTo>
                  <a:pt x="509942" y="280488"/>
                  <a:pt x="502931" y="296287"/>
                  <a:pt x="492369" y="309489"/>
                </a:cubicBezTo>
                <a:cubicBezTo>
                  <a:pt x="442452" y="371887"/>
                  <a:pt x="469846" y="303877"/>
                  <a:pt x="379828" y="393895"/>
                </a:cubicBezTo>
                <a:cubicBezTo>
                  <a:pt x="341207" y="432516"/>
                  <a:pt x="364275" y="417837"/>
                  <a:pt x="309489" y="436099"/>
                </a:cubicBezTo>
                <a:cubicBezTo>
                  <a:pt x="253452" y="520155"/>
                  <a:pt x="314651" y="447069"/>
                  <a:pt x="239151" y="492369"/>
                </a:cubicBezTo>
                <a:cubicBezTo>
                  <a:pt x="181789" y="526786"/>
                  <a:pt x="240387" y="516702"/>
                  <a:pt x="182880" y="562708"/>
                </a:cubicBezTo>
                <a:cubicBezTo>
                  <a:pt x="171301" y="571971"/>
                  <a:pt x="154745" y="572086"/>
                  <a:pt x="140677" y="576775"/>
                </a:cubicBezTo>
                <a:lnTo>
                  <a:pt x="98474" y="703385"/>
                </a:lnTo>
                <a:cubicBezTo>
                  <a:pt x="93785" y="717453"/>
                  <a:pt x="92631" y="733250"/>
                  <a:pt x="84406" y="745588"/>
                </a:cubicBezTo>
                <a:lnTo>
                  <a:pt x="28135" y="829994"/>
                </a:lnTo>
                <a:cubicBezTo>
                  <a:pt x="11971" y="878488"/>
                  <a:pt x="24553" y="861712"/>
                  <a:pt x="0" y="886265"/>
                </a:cubicBezTo>
              </a:path>
            </a:pathLst>
          </a:custGeom>
          <a:noFill/>
          <a:ln w="38100" cap="flat" cmpd="sng" algn="ctr">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3" name="Freeform 16"/>
          <p:cNvSpPr>
            <a:spLocks/>
          </p:cNvSpPr>
          <p:nvPr/>
        </p:nvSpPr>
        <p:spPr bwMode="auto">
          <a:xfrm>
            <a:off x="5124451" y="4375151"/>
            <a:ext cx="1071563" cy="561975"/>
          </a:xfrm>
          <a:custGeom>
            <a:avLst/>
            <a:gdLst>
              <a:gd name="T0" fmla="*/ 1068422 w 1071652"/>
              <a:gd name="T1" fmla="*/ 551813 h 562708"/>
              <a:gd name="T2" fmla="*/ 1054369 w 1071652"/>
              <a:gd name="T3" fmla="*/ 358678 h 562708"/>
              <a:gd name="T4" fmla="*/ 1012226 w 1071652"/>
              <a:gd name="T5" fmla="*/ 331087 h 562708"/>
              <a:gd name="T6" fmla="*/ 984121 w 1071652"/>
              <a:gd name="T7" fmla="*/ 289703 h 562708"/>
              <a:gd name="T8" fmla="*/ 956028 w 1071652"/>
              <a:gd name="T9" fmla="*/ 262111 h 562708"/>
              <a:gd name="T10" fmla="*/ 927925 w 1071652"/>
              <a:gd name="T11" fmla="*/ 220725 h 562708"/>
              <a:gd name="T12" fmla="*/ 843624 w 1071652"/>
              <a:gd name="T13" fmla="*/ 193133 h 562708"/>
              <a:gd name="T14" fmla="*/ 759323 w 1071652"/>
              <a:gd name="T15" fmla="*/ 165545 h 562708"/>
              <a:gd name="T16" fmla="*/ 618826 w 1071652"/>
              <a:gd name="T17" fmla="*/ 151749 h 562708"/>
              <a:gd name="T18" fmla="*/ 84913 w 1071652"/>
              <a:gd name="T19" fmla="*/ 165545 h 562708"/>
              <a:gd name="T20" fmla="*/ 612 w 1071652"/>
              <a:gd name="T21" fmla="*/ 151749 h 562708"/>
              <a:gd name="T22" fmla="*/ 14665 w 1071652"/>
              <a:gd name="T23" fmla="*/ 82771 h 562708"/>
              <a:gd name="T24" fmla="*/ 98966 w 1071652"/>
              <a:gd name="T25" fmla="*/ 27592 h 562708"/>
              <a:gd name="T26" fmla="*/ 113019 w 1071652"/>
              <a:gd name="T27" fmla="*/ 0 h 5627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1652"/>
              <a:gd name="T43" fmla="*/ 0 h 562708"/>
              <a:gd name="T44" fmla="*/ 1071652 w 1071652"/>
              <a:gd name="T45" fmla="*/ 562708 h 5627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1652" h="562708">
                <a:moveTo>
                  <a:pt x="1069757" y="562708"/>
                </a:moveTo>
                <a:cubicBezTo>
                  <a:pt x="1065068" y="497059"/>
                  <a:pt x="1071652" y="429611"/>
                  <a:pt x="1055689" y="365760"/>
                </a:cubicBezTo>
                <a:cubicBezTo>
                  <a:pt x="1051588" y="349358"/>
                  <a:pt x="1025441" y="349580"/>
                  <a:pt x="1013486" y="337625"/>
                </a:cubicBezTo>
                <a:cubicBezTo>
                  <a:pt x="1001531" y="325670"/>
                  <a:pt x="995913" y="308624"/>
                  <a:pt x="985351" y="295422"/>
                </a:cubicBezTo>
                <a:cubicBezTo>
                  <a:pt x="977065" y="285065"/>
                  <a:pt x="965501" y="277643"/>
                  <a:pt x="957215" y="267286"/>
                </a:cubicBezTo>
                <a:cubicBezTo>
                  <a:pt x="946653" y="254084"/>
                  <a:pt x="943417" y="234044"/>
                  <a:pt x="929080" y="225083"/>
                </a:cubicBezTo>
                <a:cubicBezTo>
                  <a:pt x="903931" y="209365"/>
                  <a:pt x="872809" y="206326"/>
                  <a:pt x="844674" y="196948"/>
                </a:cubicBezTo>
                <a:cubicBezTo>
                  <a:pt x="844669" y="196946"/>
                  <a:pt x="760274" y="168814"/>
                  <a:pt x="760268" y="168813"/>
                </a:cubicBezTo>
                <a:lnTo>
                  <a:pt x="619591" y="154745"/>
                </a:lnTo>
                <a:cubicBezTo>
                  <a:pt x="441400" y="159434"/>
                  <a:pt x="263059" y="160128"/>
                  <a:pt x="85018" y="168813"/>
                </a:cubicBezTo>
                <a:cubicBezTo>
                  <a:pt x="3612" y="172784"/>
                  <a:pt x="81564" y="208712"/>
                  <a:pt x="612" y="154745"/>
                </a:cubicBezTo>
                <a:cubicBezTo>
                  <a:pt x="5301" y="131299"/>
                  <a:pt x="0" y="103280"/>
                  <a:pt x="14680" y="84406"/>
                </a:cubicBezTo>
                <a:cubicBezTo>
                  <a:pt x="35440" y="57715"/>
                  <a:pt x="83964" y="58380"/>
                  <a:pt x="99086" y="28136"/>
                </a:cubicBezTo>
                <a:lnTo>
                  <a:pt x="113154" y="0"/>
                </a:lnTo>
              </a:path>
            </a:pathLst>
          </a:custGeom>
          <a:noFill/>
          <a:ln w="38100" cap="flat" cmpd="sng" algn="ctr">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4" name="Freeform 17"/>
          <p:cNvSpPr>
            <a:spLocks/>
          </p:cNvSpPr>
          <p:nvPr/>
        </p:nvSpPr>
        <p:spPr bwMode="auto">
          <a:xfrm>
            <a:off x="6065839" y="3741738"/>
            <a:ext cx="142875" cy="1154112"/>
          </a:xfrm>
          <a:custGeom>
            <a:avLst/>
            <a:gdLst>
              <a:gd name="T0" fmla="*/ 137512 w 143266"/>
              <a:gd name="T1" fmla="*/ 1161995 h 1153551"/>
              <a:gd name="T2" fmla="*/ 124008 w 143266"/>
              <a:gd name="T3" fmla="*/ 1119483 h 1153551"/>
              <a:gd name="T4" fmla="*/ 97003 w 143266"/>
              <a:gd name="T5" fmla="*/ 651851 h 1153551"/>
              <a:gd name="T6" fmla="*/ 69998 w 143266"/>
              <a:gd name="T7" fmla="*/ 566827 h 1153551"/>
              <a:gd name="T8" fmla="*/ 56495 w 143266"/>
              <a:gd name="T9" fmla="*/ 495973 h 1153551"/>
              <a:gd name="T10" fmla="*/ 42992 w 143266"/>
              <a:gd name="T11" fmla="*/ 283413 h 1153551"/>
              <a:gd name="T12" fmla="*/ 15988 w 143266"/>
              <a:gd name="T13" fmla="*/ 198388 h 1153551"/>
              <a:gd name="T14" fmla="*/ 2484 w 143266"/>
              <a:gd name="T15" fmla="*/ 0 h 1153551"/>
              <a:gd name="T16" fmla="*/ 0 60000 65536"/>
              <a:gd name="T17" fmla="*/ 0 60000 65536"/>
              <a:gd name="T18" fmla="*/ 0 60000 65536"/>
              <a:gd name="T19" fmla="*/ 0 60000 65536"/>
              <a:gd name="T20" fmla="*/ 0 60000 65536"/>
              <a:gd name="T21" fmla="*/ 0 60000 65536"/>
              <a:gd name="T22" fmla="*/ 0 60000 65536"/>
              <a:gd name="T23" fmla="*/ 0 60000 65536"/>
              <a:gd name="T24" fmla="*/ 0 w 143266"/>
              <a:gd name="T25" fmla="*/ 0 h 1153551"/>
              <a:gd name="T26" fmla="*/ 143266 w 143266"/>
              <a:gd name="T27" fmla="*/ 1153551 h 11535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266" h="1153551">
                <a:moveTo>
                  <a:pt x="143266" y="1153551"/>
                </a:moveTo>
                <a:cubicBezTo>
                  <a:pt x="138577" y="1139483"/>
                  <a:pt x="132415" y="1125824"/>
                  <a:pt x="129198" y="1111348"/>
                </a:cubicBezTo>
                <a:cubicBezTo>
                  <a:pt x="93973" y="952839"/>
                  <a:pt x="117642" y="829493"/>
                  <a:pt x="101062" y="647114"/>
                </a:cubicBezTo>
                <a:cubicBezTo>
                  <a:pt x="98377" y="617579"/>
                  <a:pt x="78743" y="591789"/>
                  <a:pt x="72927" y="562708"/>
                </a:cubicBezTo>
                <a:lnTo>
                  <a:pt x="58859" y="492369"/>
                </a:lnTo>
                <a:cubicBezTo>
                  <a:pt x="54170" y="422031"/>
                  <a:pt x="54761" y="351140"/>
                  <a:pt x="44792" y="281354"/>
                </a:cubicBezTo>
                <a:cubicBezTo>
                  <a:pt x="40598" y="251995"/>
                  <a:pt x="16656" y="196948"/>
                  <a:pt x="16656" y="196948"/>
                </a:cubicBezTo>
                <a:cubicBezTo>
                  <a:pt x="0" y="47036"/>
                  <a:pt x="2589" y="112802"/>
                  <a:pt x="2589" y="0"/>
                </a:cubicBezTo>
              </a:path>
            </a:pathLst>
          </a:custGeom>
          <a:noFill/>
          <a:ln w="38100" cap="flat" cmpd="sng" algn="ctr">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Rectangle 12"/>
          <p:cNvSpPr/>
          <p:nvPr/>
        </p:nvSpPr>
        <p:spPr>
          <a:xfrm>
            <a:off x="2819400" y="5257800"/>
            <a:ext cx="1877502" cy="369332"/>
          </a:xfrm>
          <a:prstGeom prst="rect">
            <a:avLst/>
          </a:prstGeom>
          <a:noFill/>
        </p:spPr>
        <p:txBody>
          <a:bodyPr wrap="none">
            <a:spAutoFit/>
          </a:bodyPr>
          <a:lstStyle/>
          <a:p>
            <a:pPr algn="ctr">
              <a:defRPr/>
            </a:pPr>
            <a:r>
              <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rPr>
              <a:t>Ft. Duquesne</a:t>
            </a:r>
          </a:p>
        </p:txBody>
      </p:sp>
      <p:sp>
        <p:nvSpPr>
          <p:cNvPr id="14" name="Rectangle 13"/>
          <p:cNvSpPr/>
          <p:nvPr/>
        </p:nvSpPr>
        <p:spPr>
          <a:xfrm>
            <a:off x="3505200" y="3810000"/>
            <a:ext cx="2018566" cy="369332"/>
          </a:xfrm>
          <a:prstGeom prst="rect">
            <a:avLst/>
          </a:prstGeom>
          <a:noFill/>
        </p:spPr>
        <p:txBody>
          <a:bodyPr wrap="none">
            <a:spAutoFit/>
          </a:bodyPr>
          <a:lstStyle/>
          <a:p>
            <a:pPr algn="ctr">
              <a:defRPr/>
            </a:pPr>
            <a:r>
              <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rPr>
              <a:t>Ft. Frontenac</a:t>
            </a:r>
          </a:p>
        </p:txBody>
      </p:sp>
      <p:sp>
        <p:nvSpPr>
          <p:cNvPr id="15" name="Rectangle 14"/>
          <p:cNvSpPr/>
          <p:nvPr/>
        </p:nvSpPr>
        <p:spPr>
          <a:xfrm>
            <a:off x="6172200" y="3962400"/>
            <a:ext cx="2300694" cy="369332"/>
          </a:xfrm>
          <a:prstGeom prst="rect">
            <a:avLst/>
          </a:prstGeom>
          <a:noFill/>
        </p:spPr>
        <p:txBody>
          <a:bodyPr wrap="none">
            <a:spAutoFit/>
          </a:bodyPr>
          <a:lstStyle/>
          <a:p>
            <a:pPr algn="ctr">
              <a:defRPr/>
            </a:pPr>
            <a:r>
              <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rPr>
              <a:t>Ft. Ticonderoga</a:t>
            </a:r>
          </a:p>
        </p:txBody>
      </p:sp>
      <p:sp>
        <p:nvSpPr>
          <p:cNvPr id="16" name="Rectangle 15"/>
          <p:cNvSpPr/>
          <p:nvPr/>
        </p:nvSpPr>
        <p:spPr>
          <a:xfrm>
            <a:off x="8918802" y="2514600"/>
            <a:ext cx="1749198" cy="369332"/>
          </a:xfrm>
          <a:prstGeom prst="rect">
            <a:avLst/>
          </a:prstGeom>
          <a:noFill/>
        </p:spPr>
        <p:txBody>
          <a:bodyPr wrap="none">
            <a:spAutoFit/>
          </a:bodyPr>
          <a:lstStyle/>
          <a:p>
            <a:pPr algn="ctr">
              <a:defRPr/>
            </a:pPr>
            <a:r>
              <a:rPr lang="en-US"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rPr>
              <a:t>Louisbourg</a:t>
            </a:r>
            <a:endPar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endParaRPr>
          </a:p>
        </p:txBody>
      </p:sp>
      <p:sp>
        <p:nvSpPr>
          <p:cNvPr id="17" name="Rectangle 16"/>
          <p:cNvSpPr/>
          <p:nvPr/>
        </p:nvSpPr>
        <p:spPr>
          <a:xfrm>
            <a:off x="6400801" y="3352800"/>
            <a:ext cx="1749261" cy="369332"/>
          </a:xfrm>
          <a:prstGeom prst="rect">
            <a:avLst/>
          </a:prstGeom>
          <a:noFill/>
        </p:spPr>
        <p:txBody>
          <a:bodyPr wrap="none">
            <a:spAutoFit/>
          </a:bodyPr>
          <a:lstStyle/>
          <a:p>
            <a:pPr algn="ctr">
              <a:defRPr/>
            </a:pPr>
            <a:r>
              <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rPr>
              <a:t>St-Francois</a:t>
            </a:r>
          </a:p>
        </p:txBody>
      </p:sp>
    </p:spTree>
    <p:extLst>
      <p:ext uri="{BB962C8B-B14F-4D97-AF65-F5344CB8AC3E}">
        <p14:creationId xmlns:p14="http://schemas.microsoft.com/office/powerpoint/2010/main" val="133859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4818" name="Rectangle 30"/>
          <p:cNvSpPr>
            <a:spLocks noGrp="1" noChangeArrowheads="1"/>
          </p:cNvSpPr>
          <p:nvPr>
            <p:ph type="title"/>
          </p:nvPr>
        </p:nvSpPr>
        <p:spPr>
          <a:xfrm>
            <a:off x="1981200" y="0"/>
            <a:ext cx="8229600" cy="990600"/>
          </a:xfrm>
        </p:spPr>
        <p:txBody>
          <a:bodyPr/>
          <a:lstStyle/>
          <a:p>
            <a:pPr eaLnBrk="1" hangingPunct="1"/>
            <a:r>
              <a:rPr lang="en-US" altLang="en-US" b="1" dirty="0">
                <a:solidFill>
                  <a:schemeClr val="bg1"/>
                </a:solidFill>
              </a:rPr>
              <a:t>The Turning Point</a:t>
            </a:r>
          </a:p>
        </p:txBody>
      </p:sp>
      <p:sp>
        <p:nvSpPr>
          <p:cNvPr id="34819" name="Rectangle 31"/>
          <p:cNvSpPr>
            <a:spLocks noGrp="1" noChangeArrowheads="1"/>
          </p:cNvSpPr>
          <p:nvPr>
            <p:ph type="body" idx="1"/>
          </p:nvPr>
        </p:nvSpPr>
        <p:spPr>
          <a:xfrm>
            <a:off x="1981200" y="914400"/>
            <a:ext cx="8229600" cy="3124200"/>
          </a:xfrm>
        </p:spPr>
        <p:txBody>
          <a:bodyPr>
            <a:normAutofit/>
          </a:bodyPr>
          <a:lstStyle/>
          <a:p>
            <a:pPr eaLnBrk="1" hangingPunct="1"/>
            <a:r>
              <a:rPr lang="en-US" altLang="en-US" sz="3200" b="1" dirty="0">
                <a:solidFill>
                  <a:schemeClr val="bg1"/>
                </a:solidFill>
              </a:rPr>
              <a:t>The British capture forts throughout America – but Quebec City &amp; Montreal remain the key to New France.</a:t>
            </a:r>
          </a:p>
          <a:p>
            <a:pPr eaLnBrk="1" hangingPunct="1"/>
            <a:r>
              <a:rPr lang="en-US" altLang="en-US" sz="3200" b="1" dirty="0">
                <a:solidFill>
                  <a:schemeClr val="bg1"/>
                </a:solidFill>
              </a:rPr>
              <a:t>In 1759 British General James Wolfe led his troops to Quebec, and surrounded the city on the Plains of Abraham in a surprise attack</a:t>
            </a:r>
            <a:r>
              <a:rPr lang="en-US" altLang="en-US" sz="3200" dirty="0"/>
              <a:t>. </a:t>
            </a:r>
          </a:p>
        </p:txBody>
      </p:sp>
      <p:pic>
        <p:nvPicPr>
          <p:cNvPr id="34820" name="Picture 3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962400"/>
            <a:ext cx="8534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95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4" descr="deathw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body" idx="1"/>
          </p:nvPr>
        </p:nvSpPr>
        <p:spPr>
          <a:xfrm>
            <a:off x="2057400" y="5181600"/>
            <a:ext cx="8229600" cy="1143000"/>
          </a:xfrm>
        </p:spPr>
        <p:txBody>
          <a:bodyPr/>
          <a:lstStyle/>
          <a:p>
            <a:pPr algn="ctr" eaLnBrk="1" hangingPunct="1"/>
            <a:r>
              <a:rPr lang="en-US" altLang="en-US" b="1">
                <a:solidFill>
                  <a:schemeClr val="bg1"/>
                </a:solidFill>
              </a:rPr>
              <a:t>The French lose the Battle of Quebec, and a few months later Montreal. The war ends in 1763.</a:t>
            </a:r>
          </a:p>
        </p:txBody>
      </p:sp>
      <p:sp>
        <p:nvSpPr>
          <p:cNvPr id="35844" name="Rectangle 2"/>
          <p:cNvSpPr>
            <a:spLocks noGrp="1" noChangeArrowheads="1"/>
          </p:cNvSpPr>
          <p:nvPr>
            <p:ph type="title"/>
          </p:nvPr>
        </p:nvSpPr>
        <p:spPr>
          <a:xfrm>
            <a:off x="1524000" y="365125"/>
            <a:ext cx="9144000" cy="1325563"/>
          </a:xfrm>
        </p:spPr>
        <p:txBody>
          <a:bodyPr>
            <a:normAutofit fontScale="90000"/>
          </a:bodyPr>
          <a:lstStyle/>
          <a:p>
            <a:pPr algn="ctr" eaLnBrk="1" hangingPunct="1"/>
            <a:r>
              <a:rPr lang="en-US" altLang="en-US" sz="4000" dirty="0">
                <a:solidFill>
                  <a:schemeClr val="bg1"/>
                </a:solidFill>
              </a:rPr>
              <a:t>WOLFE WINS!</a:t>
            </a:r>
            <a:br>
              <a:rPr lang="en-US" altLang="en-US" sz="4000" dirty="0">
                <a:solidFill>
                  <a:schemeClr val="bg1"/>
                </a:solidFill>
              </a:rPr>
            </a:br>
            <a:r>
              <a:rPr lang="en-US" altLang="en-US" sz="4000" dirty="0">
                <a:solidFill>
                  <a:schemeClr val="bg1"/>
                </a:solidFill>
              </a:rPr>
              <a:t>(but dies, as does the Marquis de Montcalm)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820" y="4027715"/>
            <a:ext cx="2663798" cy="2830286"/>
          </a:xfrm>
          <a:prstGeom prst="rect">
            <a:avLst/>
          </a:prstGeom>
        </p:spPr>
      </p:pic>
    </p:spTree>
    <p:extLst>
      <p:ext uri="{BB962C8B-B14F-4D97-AF65-F5344CB8AC3E}">
        <p14:creationId xmlns:p14="http://schemas.microsoft.com/office/powerpoint/2010/main" val="420122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0" y="0"/>
            <a:ext cx="9144000" cy="1219200"/>
          </a:xfrm>
        </p:spPr>
        <p:txBody>
          <a:bodyPr>
            <a:normAutofit/>
          </a:bodyPr>
          <a:lstStyle/>
          <a:p>
            <a:pPr algn="ctr" eaLnBrk="1" hangingPunct="1"/>
            <a:r>
              <a:rPr lang="en-US" altLang="en-US" sz="6600" b="1" dirty="0">
                <a:effectLst/>
                <a:latin typeface="Edwardian Script ITC" panose="030303020407070D0804" pitchFamily="66" charset="0"/>
              </a:rPr>
              <a:t>Treaty of Paris - 1763</a:t>
            </a:r>
          </a:p>
        </p:txBody>
      </p:sp>
      <p:sp>
        <p:nvSpPr>
          <p:cNvPr id="28679" name="Text Box 7"/>
          <p:cNvSpPr txBox="1">
            <a:spLocks noChangeArrowheads="1"/>
          </p:cNvSpPr>
          <p:nvPr/>
        </p:nvSpPr>
        <p:spPr bwMode="auto">
          <a:xfrm>
            <a:off x="478969" y="1502909"/>
            <a:ext cx="111469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00000"/>
              </a:lnSpc>
              <a:spcBef>
                <a:spcPct val="50000"/>
              </a:spcBef>
              <a:buClrTx/>
              <a:buSzTx/>
              <a:buFontTx/>
              <a:buNone/>
            </a:pPr>
            <a:r>
              <a:rPr lang="en-US" altLang="en-US" sz="3600" b="1" dirty="0">
                <a:latin typeface="Arial" panose="020B0604020202020204" pitchFamily="34" charset="0"/>
              </a:rPr>
              <a:t>England gets: Canada, all land east of the Mississippi River, and Florida (from Spain)</a:t>
            </a:r>
          </a:p>
        </p:txBody>
      </p:sp>
      <p:sp>
        <p:nvSpPr>
          <p:cNvPr id="28681" name="Text Box 9"/>
          <p:cNvSpPr txBox="1">
            <a:spLocks noChangeArrowheads="1"/>
          </p:cNvSpPr>
          <p:nvPr/>
        </p:nvSpPr>
        <p:spPr bwMode="auto">
          <a:xfrm>
            <a:off x="478970" y="3373438"/>
            <a:ext cx="10036629"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00000"/>
              </a:lnSpc>
              <a:spcBef>
                <a:spcPct val="50000"/>
              </a:spcBef>
              <a:buClrTx/>
              <a:buSzTx/>
              <a:buFontTx/>
              <a:buNone/>
            </a:pPr>
            <a:r>
              <a:rPr lang="en-US" altLang="en-US" sz="3600" b="1" dirty="0">
                <a:latin typeface="Arial" panose="020B0604020202020204" pitchFamily="34" charset="0"/>
              </a:rPr>
              <a:t>Spain gets: All land west of the Mississippi River, and New Orleans</a:t>
            </a:r>
          </a:p>
        </p:txBody>
      </p:sp>
      <p:sp>
        <p:nvSpPr>
          <p:cNvPr id="28682" name="Text Box 10"/>
          <p:cNvSpPr txBox="1">
            <a:spLocks noChangeArrowheads="1"/>
          </p:cNvSpPr>
          <p:nvPr/>
        </p:nvSpPr>
        <p:spPr bwMode="auto">
          <a:xfrm>
            <a:off x="478971" y="4826001"/>
            <a:ext cx="87613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lr>
                <a:schemeClr val="tx2"/>
              </a:buClr>
              <a:buSzPct val="75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rgbClr val="00CCFF"/>
              </a:buClr>
              <a:buSzPct val="65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lnSpc>
                <a:spcPct val="100000"/>
              </a:lnSpc>
              <a:spcBef>
                <a:spcPct val="50000"/>
              </a:spcBef>
              <a:buClrTx/>
              <a:buSzTx/>
              <a:buFontTx/>
              <a:buNone/>
            </a:pPr>
            <a:r>
              <a:rPr lang="en-US" altLang="en-US" sz="3600" b="1" dirty="0">
                <a:latin typeface="Arial" panose="020B0604020202020204" pitchFamily="34" charset="0"/>
              </a:rPr>
              <a:t>France gets: Kicked out of North America</a:t>
            </a:r>
          </a:p>
        </p:txBody>
      </p:sp>
      <p:pic>
        <p:nvPicPr>
          <p:cNvPr id="3074" name="Picture 2" descr="Image result for revenge 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995" y="4245429"/>
            <a:ext cx="2855268" cy="261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443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slide(fromBottom)">
                                      <p:cBhvr>
                                        <p:cTn id="7" dur="500"/>
                                        <p:tgtEl>
                                          <p:spTgt spid="28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681"/>
                                        </p:tgtEl>
                                        <p:attrNameLst>
                                          <p:attrName>style.visibility</p:attrName>
                                        </p:attrNameLst>
                                      </p:cBhvr>
                                      <p:to>
                                        <p:strVal val="visible"/>
                                      </p:to>
                                    </p:set>
                                    <p:animEffect transition="in" filter="slide(fromBottom)">
                                      <p:cBhvr>
                                        <p:cTn id="12" dur="500"/>
                                        <p:tgtEl>
                                          <p:spTgt spid="286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8682"/>
                                        </p:tgtEl>
                                        <p:attrNameLst>
                                          <p:attrName>style.visibility</p:attrName>
                                        </p:attrNameLst>
                                      </p:cBhvr>
                                      <p:to>
                                        <p:strVal val="visible"/>
                                      </p:to>
                                    </p:set>
                                    <p:animEffect transition="in" filter="slide(fromBottom)">
                                      <p:cBhvr>
                                        <p:cTn id="17" dur="500"/>
                                        <p:tgtEl>
                                          <p:spTgt spid="2868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1000"/>
                                        <p:tgtEl>
                                          <p:spTgt spid="3074"/>
                                        </p:tgtEl>
                                      </p:cBhvr>
                                    </p:animEffect>
                                    <p:anim calcmode="lin" valueType="num">
                                      <p:cBhvr>
                                        <p:cTn id="23" dur="1000" fill="hold"/>
                                        <p:tgtEl>
                                          <p:spTgt spid="3074"/>
                                        </p:tgtEl>
                                        <p:attrNameLst>
                                          <p:attrName>ppt_x</p:attrName>
                                        </p:attrNameLst>
                                      </p:cBhvr>
                                      <p:tavLst>
                                        <p:tav tm="0">
                                          <p:val>
                                            <p:strVal val="#ppt_x"/>
                                          </p:val>
                                        </p:tav>
                                        <p:tav tm="100000">
                                          <p:val>
                                            <p:strVal val="#ppt_x"/>
                                          </p:val>
                                        </p:tav>
                                      </p:tavLst>
                                    </p:anim>
                                    <p:anim calcmode="lin" valueType="num">
                                      <p:cBhvr>
                                        <p:cTn id="2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81" grpId="0"/>
      <p:bldP spid="286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Mapa-de-America-del-Norte-satelit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9144000" cy="98425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891" name="Freeform 2"/>
          <p:cNvSpPr>
            <a:spLocks/>
          </p:cNvSpPr>
          <p:nvPr/>
        </p:nvSpPr>
        <p:spPr bwMode="auto">
          <a:xfrm>
            <a:off x="7372350" y="2700338"/>
            <a:ext cx="1905000" cy="2540000"/>
          </a:xfrm>
          <a:custGeom>
            <a:avLst/>
            <a:gdLst>
              <a:gd name="T0" fmla="*/ 1657350 w 1905000"/>
              <a:gd name="T1" fmla="*/ 204840 h 2540370"/>
              <a:gd name="T2" fmla="*/ 1514475 w 1905000"/>
              <a:gd name="T3" fmla="*/ 214346 h 2540370"/>
              <a:gd name="T4" fmla="*/ 1352550 w 1905000"/>
              <a:gd name="T5" fmla="*/ 128849 h 2540370"/>
              <a:gd name="T6" fmla="*/ 1200150 w 1905000"/>
              <a:gd name="T7" fmla="*/ 233339 h 2540370"/>
              <a:gd name="T8" fmla="*/ 1095375 w 1905000"/>
              <a:gd name="T9" fmla="*/ 394808 h 2540370"/>
              <a:gd name="T10" fmla="*/ 1000125 w 1905000"/>
              <a:gd name="T11" fmla="*/ 527797 h 2540370"/>
              <a:gd name="T12" fmla="*/ 895350 w 1905000"/>
              <a:gd name="T13" fmla="*/ 594282 h 2540370"/>
              <a:gd name="T14" fmla="*/ 790575 w 1905000"/>
              <a:gd name="T15" fmla="*/ 765259 h 2540370"/>
              <a:gd name="T16" fmla="*/ 714375 w 1905000"/>
              <a:gd name="T17" fmla="*/ 869747 h 2540370"/>
              <a:gd name="T18" fmla="*/ 666750 w 1905000"/>
              <a:gd name="T19" fmla="*/ 955239 h 2540370"/>
              <a:gd name="T20" fmla="*/ 514350 w 1905000"/>
              <a:gd name="T21" fmla="*/ 1116713 h 2540370"/>
              <a:gd name="T22" fmla="*/ 419100 w 1905000"/>
              <a:gd name="T23" fmla="*/ 1259192 h 2540370"/>
              <a:gd name="T24" fmla="*/ 333375 w 1905000"/>
              <a:gd name="T25" fmla="*/ 1373181 h 2540370"/>
              <a:gd name="T26" fmla="*/ 285750 w 1905000"/>
              <a:gd name="T27" fmla="*/ 1534654 h 2540370"/>
              <a:gd name="T28" fmla="*/ 228600 w 1905000"/>
              <a:gd name="T29" fmla="*/ 1648641 h 2540370"/>
              <a:gd name="T30" fmla="*/ 190500 w 1905000"/>
              <a:gd name="T31" fmla="*/ 1819618 h 2540370"/>
              <a:gd name="T32" fmla="*/ 142875 w 1905000"/>
              <a:gd name="T33" fmla="*/ 1933598 h 2540370"/>
              <a:gd name="T34" fmla="*/ 104775 w 1905000"/>
              <a:gd name="T35" fmla="*/ 2019089 h 2540370"/>
              <a:gd name="T36" fmla="*/ 0 w 1905000"/>
              <a:gd name="T37" fmla="*/ 2180568 h 2540370"/>
              <a:gd name="T38" fmla="*/ 171450 w 1905000"/>
              <a:gd name="T39" fmla="*/ 2456026 h 2540370"/>
              <a:gd name="T40" fmla="*/ 390525 w 1905000"/>
              <a:gd name="T41" fmla="*/ 2513017 h 2540370"/>
              <a:gd name="T42" fmla="*/ 438150 w 1905000"/>
              <a:gd name="T43" fmla="*/ 2380036 h 2540370"/>
              <a:gd name="T44" fmla="*/ 552450 w 1905000"/>
              <a:gd name="T45" fmla="*/ 2332548 h 2540370"/>
              <a:gd name="T46" fmla="*/ 657225 w 1905000"/>
              <a:gd name="T47" fmla="*/ 2180568 h 2540370"/>
              <a:gd name="T48" fmla="*/ 781050 w 1905000"/>
              <a:gd name="T49" fmla="*/ 1990594 h 2540370"/>
              <a:gd name="T50" fmla="*/ 923925 w 1905000"/>
              <a:gd name="T51" fmla="*/ 1876608 h 2540370"/>
              <a:gd name="T52" fmla="*/ 914400 w 1905000"/>
              <a:gd name="T53" fmla="*/ 1753125 h 2540370"/>
              <a:gd name="T54" fmla="*/ 828675 w 1905000"/>
              <a:gd name="T55" fmla="*/ 1582147 h 2540370"/>
              <a:gd name="T56" fmla="*/ 933450 w 1905000"/>
              <a:gd name="T57" fmla="*/ 1506159 h 2540370"/>
              <a:gd name="T58" fmla="*/ 942975 w 1905000"/>
              <a:gd name="T59" fmla="*/ 1287688 h 2540370"/>
              <a:gd name="T60" fmla="*/ 971550 w 1905000"/>
              <a:gd name="T61" fmla="*/ 1097720 h 2540370"/>
              <a:gd name="T62" fmla="*/ 1095375 w 1905000"/>
              <a:gd name="T63" fmla="*/ 1107217 h 2540370"/>
              <a:gd name="T64" fmla="*/ 1209675 w 1905000"/>
              <a:gd name="T65" fmla="*/ 993230 h 2540370"/>
              <a:gd name="T66" fmla="*/ 1209675 w 1905000"/>
              <a:gd name="T67" fmla="*/ 860252 h 2540370"/>
              <a:gd name="T68" fmla="*/ 1238250 w 1905000"/>
              <a:gd name="T69" fmla="*/ 594282 h 2540370"/>
              <a:gd name="T70" fmla="*/ 1323975 w 1905000"/>
              <a:gd name="T71" fmla="*/ 508804 h 2540370"/>
              <a:gd name="T72" fmla="*/ 1438275 w 1905000"/>
              <a:gd name="T73" fmla="*/ 394808 h 2540370"/>
              <a:gd name="T74" fmla="*/ 1552575 w 1905000"/>
              <a:gd name="T75" fmla="*/ 347316 h 2540370"/>
              <a:gd name="T76" fmla="*/ 1514475 w 1905000"/>
              <a:gd name="T77" fmla="*/ 404314 h 2540370"/>
              <a:gd name="T78" fmla="*/ 1514475 w 1905000"/>
              <a:gd name="T79" fmla="*/ 584795 h 2540370"/>
              <a:gd name="T80" fmla="*/ 1657350 w 1905000"/>
              <a:gd name="T81" fmla="*/ 375815 h 2540370"/>
              <a:gd name="T82" fmla="*/ 1790700 w 1905000"/>
              <a:gd name="T83" fmla="*/ 299824 h 2540370"/>
              <a:gd name="T84" fmla="*/ 1876425 w 1905000"/>
              <a:gd name="T85" fmla="*/ 176341 h 2540370"/>
              <a:gd name="T86" fmla="*/ 1857375 w 1905000"/>
              <a:gd name="T87" fmla="*/ 33865 h 2540370"/>
              <a:gd name="T88" fmla="*/ 1771650 w 1905000"/>
              <a:gd name="T89" fmla="*/ 33865 h 2540370"/>
              <a:gd name="T90" fmla="*/ 1657350 w 1905000"/>
              <a:gd name="T91" fmla="*/ 195345 h 2540370"/>
              <a:gd name="T92" fmla="*/ 1476375 w 1905000"/>
              <a:gd name="T93" fmla="*/ 185847 h 2540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05000"/>
              <a:gd name="T142" fmla="*/ 0 h 2540370"/>
              <a:gd name="T143" fmla="*/ 1905000 w 1905000"/>
              <a:gd name="T144" fmla="*/ 2540370 h 2540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05000" h="2540370">
                <a:moveTo>
                  <a:pt x="1771650" y="157785"/>
                </a:moveTo>
                <a:cubicBezTo>
                  <a:pt x="1762125" y="164135"/>
                  <a:pt x="1753536" y="172186"/>
                  <a:pt x="1743075" y="176835"/>
                </a:cubicBezTo>
                <a:lnTo>
                  <a:pt x="1657350" y="205410"/>
                </a:lnTo>
                <a:lnTo>
                  <a:pt x="1628775" y="214935"/>
                </a:lnTo>
                <a:lnTo>
                  <a:pt x="1600200" y="224460"/>
                </a:lnTo>
                <a:cubicBezTo>
                  <a:pt x="1571625" y="221285"/>
                  <a:pt x="1541495" y="224760"/>
                  <a:pt x="1514475" y="214935"/>
                </a:cubicBezTo>
                <a:cubicBezTo>
                  <a:pt x="1497793" y="208869"/>
                  <a:pt x="1492083" y="170152"/>
                  <a:pt x="1485900" y="157785"/>
                </a:cubicBezTo>
                <a:cubicBezTo>
                  <a:pt x="1468666" y="123318"/>
                  <a:pt x="1471232" y="130671"/>
                  <a:pt x="1438275" y="119685"/>
                </a:cubicBezTo>
                <a:cubicBezTo>
                  <a:pt x="1409700" y="122860"/>
                  <a:pt x="1380442" y="122237"/>
                  <a:pt x="1352550" y="129210"/>
                </a:cubicBezTo>
                <a:cubicBezTo>
                  <a:pt x="1332280" y="134278"/>
                  <a:pt x="1309109" y="165411"/>
                  <a:pt x="1295400" y="176835"/>
                </a:cubicBezTo>
                <a:cubicBezTo>
                  <a:pt x="1270084" y="197932"/>
                  <a:pt x="1258368" y="197996"/>
                  <a:pt x="1228725" y="214935"/>
                </a:cubicBezTo>
                <a:cubicBezTo>
                  <a:pt x="1218786" y="220615"/>
                  <a:pt x="1209675" y="227635"/>
                  <a:pt x="1200150" y="233985"/>
                </a:cubicBezTo>
                <a:cubicBezTo>
                  <a:pt x="1155700" y="300660"/>
                  <a:pt x="1181100" y="278435"/>
                  <a:pt x="1133475" y="310185"/>
                </a:cubicBezTo>
                <a:cubicBezTo>
                  <a:pt x="1109534" y="382009"/>
                  <a:pt x="1141829" y="293477"/>
                  <a:pt x="1104900" y="367335"/>
                </a:cubicBezTo>
                <a:cubicBezTo>
                  <a:pt x="1100410" y="376315"/>
                  <a:pt x="1100251" y="387133"/>
                  <a:pt x="1095375" y="395910"/>
                </a:cubicBezTo>
                <a:cubicBezTo>
                  <a:pt x="1084256" y="415924"/>
                  <a:pt x="1064515" y="431340"/>
                  <a:pt x="1057275" y="453060"/>
                </a:cubicBezTo>
                <a:cubicBezTo>
                  <a:pt x="1044130" y="492495"/>
                  <a:pt x="1056104" y="476066"/>
                  <a:pt x="1019175" y="500685"/>
                </a:cubicBezTo>
                <a:cubicBezTo>
                  <a:pt x="1012825" y="510210"/>
                  <a:pt x="1008220" y="521165"/>
                  <a:pt x="1000125" y="529260"/>
                </a:cubicBezTo>
                <a:cubicBezTo>
                  <a:pt x="981661" y="547724"/>
                  <a:pt x="966216" y="550088"/>
                  <a:pt x="942975" y="557835"/>
                </a:cubicBezTo>
                <a:cubicBezTo>
                  <a:pt x="936625" y="567360"/>
                  <a:pt x="932864" y="579259"/>
                  <a:pt x="923925" y="586410"/>
                </a:cubicBezTo>
                <a:cubicBezTo>
                  <a:pt x="916085" y="592682"/>
                  <a:pt x="902450" y="588835"/>
                  <a:pt x="895350" y="595935"/>
                </a:cubicBezTo>
                <a:cubicBezTo>
                  <a:pt x="821628" y="669657"/>
                  <a:pt x="877669" y="627761"/>
                  <a:pt x="847725" y="681660"/>
                </a:cubicBezTo>
                <a:cubicBezTo>
                  <a:pt x="836606" y="701674"/>
                  <a:pt x="822325" y="719760"/>
                  <a:pt x="809625" y="738810"/>
                </a:cubicBezTo>
                <a:cubicBezTo>
                  <a:pt x="803275" y="748335"/>
                  <a:pt x="800100" y="761035"/>
                  <a:pt x="790575" y="767385"/>
                </a:cubicBezTo>
                <a:lnTo>
                  <a:pt x="762000" y="786435"/>
                </a:lnTo>
                <a:cubicBezTo>
                  <a:pt x="749300" y="805485"/>
                  <a:pt x="731140" y="821865"/>
                  <a:pt x="723900" y="843585"/>
                </a:cubicBezTo>
                <a:cubicBezTo>
                  <a:pt x="720725" y="853110"/>
                  <a:pt x="718865" y="863180"/>
                  <a:pt x="714375" y="872160"/>
                </a:cubicBezTo>
                <a:cubicBezTo>
                  <a:pt x="709255" y="882399"/>
                  <a:pt x="700445" y="890496"/>
                  <a:pt x="695325" y="900735"/>
                </a:cubicBezTo>
                <a:cubicBezTo>
                  <a:pt x="690835" y="909715"/>
                  <a:pt x="690290" y="920330"/>
                  <a:pt x="685800" y="929310"/>
                </a:cubicBezTo>
                <a:cubicBezTo>
                  <a:pt x="680680" y="939549"/>
                  <a:pt x="671870" y="947646"/>
                  <a:pt x="666750" y="957885"/>
                </a:cubicBezTo>
                <a:cubicBezTo>
                  <a:pt x="653916" y="983552"/>
                  <a:pt x="662439" y="993804"/>
                  <a:pt x="638175" y="1015035"/>
                </a:cubicBezTo>
                <a:cubicBezTo>
                  <a:pt x="597865" y="1050306"/>
                  <a:pt x="591697" y="1049578"/>
                  <a:pt x="552450" y="1062660"/>
                </a:cubicBezTo>
                <a:lnTo>
                  <a:pt x="514350" y="1119810"/>
                </a:lnTo>
                <a:lnTo>
                  <a:pt x="495300" y="1148385"/>
                </a:lnTo>
                <a:cubicBezTo>
                  <a:pt x="475155" y="1228966"/>
                  <a:pt x="502598" y="1146963"/>
                  <a:pt x="457200" y="1215060"/>
                </a:cubicBezTo>
                <a:cubicBezTo>
                  <a:pt x="420394" y="1270269"/>
                  <a:pt x="483007" y="1220080"/>
                  <a:pt x="419100" y="1262685"/>
                </a:cubicBezTo>
                <a:lnTo>
                  <a:pt x="381000" y="1319835"/>
                </a:lnTo>
                <a:cubicBezTo>
                  <a:pt x="374650" y="1329360"/>
                  <a:pt x="370045" y="1340315"/>
                  <a:pt x="361950" y="1348410"/>
                </a:cubicBezTo>
                <a:lnTo>
                  <a:pt x="333375" y="1376985"/>
                </a:lnTo>
                <a:cubicBezTo>
                  <a:pt x="330200" y="1386510"/>
                  <a:pt x="328340" y="1396580"/>
                  <a:pt x="323850" y="1405560"/>
                </a:cubicBezTo>
                <a:cubicBezTo>
                  <a:pt x="318730" y="1415799"/>
                  <a:pt x="308820" y="1423416"/>
                  <a:pt x="304800" y="1434135"/>
                </a:cubicBezTo>
                <a:cubicBezTo>
                  <a:pt x="300072" y="1446742"/>
                  <a:pt x="287695" y="1530156"/>
                  <a:pt x="285750" y="1538910"/>
                </a:cubicBezTo>
                <a:cubicBezTo>
                  <a:pt x="283572" y="1548711"/>
                  <a:pt x="281101" y="1558708"/>
                  <a:pt x="276225" y="1567485"/>
                </a:cubicBezTo>
                <a:cubicBezTo>
                  <a:pt x="265106" y="1587499"/>
                  <a:pt x="245365" y="1602915"/>
                  <a:pt x="238125" y="1624635"/>
                </a:cubicBezTo>
                <a:cubicBezTo>
                  <a:pt x="234950" y="1634160"/>
                  <a:pt x="232555" y="1643982"/>
                  <a:pt x="228600" y="1653210"/>
                </a:cubicBezTo>
                <a:cubicBezTo>
                  <a:pt x="223007" y="1666261"/>
                  <a:pt x="214536" y="1678015"/>
                  <a:pt x="209550" y="1691310"/>
                </a:cubicBezTo>
                <a:cubicBezTo>
                  <a:pt x="204953" y="1703567"/>
                  <a:pt x="203200" y="1716710"/>
                  <a:pt x="200025" y="1729410"/>
                </a:cubicBezTo>
                <a:cubicBezTo>
                  <a:pt x="196850" y="1761160"/>
                  <a:pt x="196380" y="1793298"/>
                  <a:pt x="190500" y="1824660"/>
                </a:cubicBezTo>
                <a:cubicBezTo>
                  <a:pt x="186799" y="1844397"/>
                  <a:pt x="177800" y="1862760"/>
                  <a:pt x="171450" y="1881810"/>
                </a:cubicBezTo>
                <a:cubicBezTo>
                  <a:pt x="168275" y="1891335"/>
                  <a:pt x="167494" y="1902031"/>
                  <a:pt x="161925" y="1910385"/>
                </a:cubicBezTo>
                <a:cubicBezTo>
                  <a:pt x="155575" y="1919910"/>
                  <a:pt x="147995" y="1928721"/>
                  <a:pt x="142875" y="1938960"/>
                </a:cubicBezTo>
                <a:cubicBezTo>
                  <a:pt x="138385" y="1947940"/>
                  <a:pt x="137840" y="1958555"/>
                  <a:pt x="133350" y="1967535"/>
                </a:cubicBezTo>
                <a:cubicBezTo>
                  <a:pt x="128230" y="1977774"/>
                  <a:pt x="119420" y="1985871"/>
                  <a:pt x="114300" y="1996110"/>
                </a:cubicBezTo>
                <a:cubicBezTo>
                  <a:pt x="109810" y="2005090"/>
                  <a:pt x="110344" y="2016331"/>
                  <a:pt x="104775" y="2024685"/>
                </a:cubicBezTo>
                <a:cubicBezTo>
                  <a:pt x="90107" y="2046687"/>
                  <a:pt x="68710" y="2058253"/>
                  <a:pt x="47625" y="2072310"/>
                </a:cubicBezTo>
                <a:cubicBezTo>
                  <a:pt x="17436" y="2117593"/>
                  <a:pt x="32195" y="2090025"/>
                  <a:pt x="9525" y="2158035"/>
                </a:cubicBezTo>
                <a:lnTo>
                  <a:pt x="0" y="2186610"/>
                </a:lnTo>
                <a:cubicBezTo>
                  <a:pt x="618" y="2192173"/>
                  <a:pt x="7266" y="2286866"/>
                  <a:pt x="19050" y="2310435"/>
                </a:cubicBezTo>
                <a:cubicBezTo>
                  <a:pt x="36621" y="2345577"/>
                  <a:pt x="82702" y="2403669"/>
                  <a:pt x="114300" y="2424735"/>
                </a:cubicBezTo>
                <a:cubicBezTo>
                  <a:pt x="133350" y="2437435"/>
                  <a:pt x="149730" y="2455595"/>
                  <a:pt x="171450" y="2462835"/>
                </a:cubicBezTo>
                <a:cubicBezTo>
                  <a:pt x="318892" y="2511982"/>
                  <a:pt x="166609" y="2455652"/>
                  <a:pt x="257175" y="2500935"/>
                </a:cubicBezTo>
                <a:cubicBezTo>
                  <a:pt x="336045" y="2540370"/>
                  <a:pt x="232433" y="2474915"/>
                  <a:pt x="314325" y="2529510"/>
                </a:cubicBezTo>
                <a:cubicBezTo>
                  <a:pt x="339725" y="2526335"/>
                  <a:pt x="365340" y="2524564"/>
                  <a:pt x="390525" y="2519985"/>
                </a:cubicBezTo>
                <a:cubicBezTo>
                  <a:pt x="400403" y="2518189"/>
                  <a:pt x="412828" y="2518300"/>
                  <a:pt x="419100" y="2510460"/>
                </a:cubicBezTo>
                <a:cubicBezTo>
                  <a:pt x="427278" y="2500238"/>
                  <a:pt x="425450" y="2485060"/>
                  <a:pt x="428625" y="2472360"/>
                </a:cubicBezTo>
                <a:cubicBezTo>
                  <a:pt x="431800" y="2443785"/>
                  <a:pt x="428325" y="2413655"/>
                  <a:pt x="438150" y="2386635"/>
                </a:cubicBezTo>
                <a:cubicBezTo>
                  <a:pt x="442062" y="2375877"/>
                  <a:pt x="456264" y="2372234"/>
                  <a:pt x="466725" y="2367585"/>
                </a:cubicBezTo>
                <a:cubicBezTo>
                  <a:pt x="485075" y="2359430"/>
                  <a:pt x="504825" y="2354885"/>
                  <a:pt x="523875" y="2348535"/>
                </a:cubicBezTo>
                <a:lnTo>
                  <a:pt x="552450" y="2339010"/>
                </a:lnTo>
                <a:cubicBezTo>
                  <a:pt x="576391" y="2267186"/>
                  <a:pt x="541311" y="2352933"/>
                  <a:pt x="590550" y="2291385"/>
                </a:cubicBezTo>
                <a:cubicBezTo>
                  <a:pt x="643130" y="2225660"/>
                  <a:pt x="546758" y="2298355"/>
                  <a:pt x="628650" y="2243760"/>
                </a:cubicBezTo>
                <a:cubicBezTo>
                  <a:pt x="652591" y="2171936"/>
                  <a:pt x="620296" y="2260468"/>
                  <a:pt x="657225" y="2186610"/>
                </a:cubicBezTo>
                <a:cubicBezTo>
                  <a:pt x="668785" y="2163489"/>
                  <a:pt x="669754" y="2134321"/>
                  <a:pt x="676275" y="2110410"/>
                </a:cubicBezTo>
                <a:cubicBezTo>
                  <a:pt x="681559" y="2091037"/>
                  <a:pt x="678617" y="2064399"/>
                  <a:pt x="695325" y="2053260"/>
                </a:cubicBezTo>
                <a:lnTo>
                  <a:pt x="781050" y="1996110"/>
                </a:lnTo>
                <a:lnTo>
                  <a:pt x="809625" y="1977060"/>
                </a:lnTo>
                <a:cubicBezTo>
                  <a:pt x="819150" y="1970710"/>
                  <a:pt x="830105" y="1966105"/>
                  <a:pt x="838200" y="1958010"/>
                </a:cubicBezTo>
                <a:cubicBezTo>
                  <a:pt x="903445" y="1892765"/>
                  <a:pt x="872934" y="1915804"/>
                  <a:pt x="923925" y="1881810"/>
                </a:cubicBezTo>
                <a:lnTo>
                  <a:pt x="942975" y="1824660"/>
                </a:lnTo>
                <a:lnTo>
                  <a:pt x="952500" y="1796085"/>
                </a:lnTo>
                <a:cubicBezTo>
                  <a:pt x="931718" y="1733740"/>
                  <a:pt x="960582" y="1794930"/>
                  <a:pt x="914400" y="1757985"/>
                </a:cubicBezTo>
                <a:cubicBezTo>
                  <a:pt x="893817" y="1741518"/>
                  <a:pt x="882121" y="1689723"/>
                  <a:pt x="876300" y="1672260"/>
                </a:cubicBezTo>
                <a:cubicBezTo>
                  <a:pt x="873125" y="1662735"/>
                  <a:pt x="872344" y="1652039"/>
                  <a:pt x="866775" y="1643685"/>
                </a:cubicBezTo>
                <a:lnTo>
                  <a:pt x="828675" y="1586535"/>
                </a:lnTo>
                <a:cubicBezTo>
                  <a:pt x="838200" y="1583360"/>
                  <a:pt x="848473" y="1581886"/>
                  <a:pt x="857250" y="1577010"/>
                </a:cubicBezTo>
                <a:cubicBezTo>
                  <a:pt x="877264" y="1565891"/>
                  <a:pt x="914400" y="1538910"/>
                  <a:pt x="914400" y="1538910"/>
                </a:cubicBezTo>
                <a:cubicBezTo>
                  <a:pt x="920750" y="1529385"/>
                  <a:pt x="932778" y="1521763"/>
                  <a:pt x="933450" y="1510335"/>
                </a:cubicBezTo>
                <a:cubicBezTo>
                  <a:pt x="936185" y="1463835"/>
                  <a:pt x="945285" y="1388820"/>
                  <a:pt x="904875" y="1348410"/>
                </a:cubicBezTo>
                <a:cubicBezTo>
                  <a:pt x="896780" y="1340315"/>
                  <a:pt x="885825" y="1335710"/>
                  <a:pt x="876300" y="1329360"/>
                </a:cubicBezTo>
                <a:cubicBezTo>
                  <a:pt x="831796" y="1262604"/>
                  <a:pt x="869746" y="1337860"/>
                  <a:pt x="942975" y="1291260"/>
                </a:cubicBezTo>
                <a:cubicBezTo>
                  <a:pt x="959916" y="1280479"/>
                  <a:pt x="955675" y="1253160"/>
                  <a:pt x="962025" y="1234110"/>
                </a:cubicBezTo>
                <a:lnTo>
                  <a:pt x="971550" y="1205535"/>
                </a:lnTo>
                <a:cubicBezTo>
                  <a:pt x="970940" y="1201265"/>
                  <a:pt x="950302" y="1116696"/>
                  <a:pt x="971550" y="1100760"/>
                </a:cubicBezTo>
                <a:cubicBezTo>
                  <a:pt x="979582" y="1094736"/>
                  <a:pt x="990471" y="1107527"/>
                  <a:pt x="1000125" y="1110285"/>
                </a:cubicBezTo>
                <a:cubicBezTo>
                  <a:pt x="1012712" y="1113881"/>
                  <a:pt x="1025525" y="1116635"/>
                  <a:pt x="1038225" y="1119810"/>
                </a:cubicBezTo>
                <a:cubicBezTo>
                  <a:pt x="1057275" y="1116635"/>
                  <a:pt x="1085139" y="1126662"/>
                  <a:pt x="1095375" y="1110285"/>
                </a:cubicBezTo>
                <a:cubicBezTo>
                  <a:pt x="1117395" y="1075053"/>
                  <a:pt x="1064008" y="1046402"/>
                  <a:pt x="1095375" y="1015035"/>
                </a:cubicBezTo>
                <a:cubicBezTo>
                  <a:pt x="1102475" y="1007935"/>
                  <a:pt x="1114046" y="1007161"/>
                  <a:pt x="1123950" y="1005510"/>
                </a:cubicBezTo>
                <a:cubicBezTo>
                  <a:pt x="1152310" y="1000783"/>
                  <a:pt x="1181100" y="999160"/>
                  <a:pt x="1209675" y="995985"/>
                </a:cubicBezTo>
                <a:cubicBezTo>
                  <a:pt x="1257300" y="980110"/>
                  <a:pt x="1235075" y="995985"/>
                  <a:pt x="1257300" y="929310"/>
                </a:cubicBezTo>
                <a:lnTo>
                  <a:pt x="1266825" y="900735"/>
                </a:lnTo>
                <a:cubicBezTo>
                  <a:pt x="1247775" y="888035"/>
                  <a:pt x="1216915" y="884355"/>
                  <a:pt x="1209675" y="862635"/>
                </a:cubicBezTo>
                <a:cubicBezTo>
                  <a:pt x="1184518" y="787163"/>
                  <a:pt x="1193926" y="825292"/>
                  <a:pt x="1181100" y="748335"/>
                </a:cubicBezTo>
                <a:cubicBezTo>
                  <a:pt x="1185764" y="697032"/>
                  <a:pt x="1173097" y="651563"/>
                  <a:pt x="1209675" y="614985"/>
                </a:cubicBezTo>
                <a:cubicBezTo>
                  <a:pt x="1217770" y="606890"/>
                  <a:pt x="1228725" y="602285"/>
                  <a:pt x="1238250" y="595935"/>
                </a:cubicBezTo>
                <a:cubicBezTo>
                  <a:pt x="1259032" y="533590"/>
                  <a:pt x="1230168" y="594780"/>
                  <a:pt x="1276350" y="557835"/>
                </a:cubicBezTo>
                <a:cubicBezTo>
                  <a:pt x="1285289" y="550684"/>
                  <a:pt x="1287305" y="537355"/>
                  <a:pt x="1295400" y="529260"/>
                </a:cubicBezTo>
                <a:cubicBezTo>
                  <a:pt x="1303495" y="521165"/>
                  <a:pt x="1314450" y="516560"/>
                  <a:pt x="1323975" y="510210"/>
                </a:cubicBezTo>
                <a:cubicBezTo>
                  <a:pt x="1342518" y="454580"/>
                  <a:pt x="1318991" y="505669"/>
                  <a:pt x="1362075" y="462585"/>
                </a:cubicBezTo>
                <a:cubicBezTo>
                  <a:pt x="1370170" y="454490"/>
                  <a:pt x="1372510" y="441548"/>
                  <a:pt x="1381125" y="434010"/>
                </a:cubicBezTo>
                <a:cubicBezTo>
                  <a:pt x="1398355" y="418933"/>
                  <a:pt x="1419225" y="408610"/>
                  <a:pt x="1438275" y="395910"/>
                </a:cubicBezTo>
                <a:cubicBezTo>
                  <a:pt x="1447800" y="389560"/>
                  <a:pt x="1455990" y="380480"/>
                  <a:pt x="1466850" y="376860"/>
                </a:cubicBezTo>
                <a:lnTo>
                  <a:pt x="1524000" y="357810"/>
                </a:lnTo>
                <a:cubicBezTo>
                  <a:pt x="1533525" y="354635"/>
                  <a:pt x="1544221" y="353854"/>
                  <a:pt x="1552575" y="348285"/>
                </a:cubicBezTo>
                <a:lnTo>
                  <a:pt x="1581150" y="329235"/>
                </a:lnTo>
                <a:cubicBezTo>
                  <a:pt x="1574800" y="338760"/>
                  <a:pt x="1570195" y="349715"/>
                  <a:pt x="1562100" y="357810"/>
                </a:cubicBezTo>
                <a:cubicBezTo>
                  <a:pt x="1529080" y="390830"/>
                  <a:pt x="1534795" y="359715"/>
                  <a:pt x="1514475" y="405435"/>
                </a:cubicBezTo>
                <a:cubicBezTo>
                  <a:pt x="1506320" y="423785"/>
                  <a:pt x="1495425" y="462585"/>
                  <a:pt x="1495425" y="462585"/>
                </a:cubicBezTo>
                <a:cubicBezTo>
                  <a:pt x="1498600" y="494335"/>
                  <a:pt x="1500098" y="526298"/>
                  <a:pt x="1504950" y="557835"/>
                </a:cubicBezTo>
                <a:cubicBezTo>
                  <a:pt x="1506477" y="567758"/>
                  <a:pt x="1504735" y="583975"/>
                  <a:pt x="1514475" y="586410"/>
                </a:cubicBezTo>
                <a:cubicBezTo>
                  <a:pt x="1536255" y="591855"/>
                  <a:pt x="1558925" y="580060"/>
                  <a:pt x="1581150" y="576885"/>
                </a:cubicBezTo>
                <a:lnTo>
                  <a:pt x="1628775" y="434010"/>
                </a:lnTo>
                <a:cubicBezTo>
                  <a:pt x="1633965" y="418440"/>
                  <a:pt x="1641801" y="386578"/>
                  <a:pt x="1657350" y="376860"/>
                </a:cubicBezTo>
                <a:cubicBezTo>
                  <a:pt x="1674378" y="366217"/>
                  <a:pt x="1697792" y="368949"/>
                  <a:pt x="1714500" y="357810"/>
                </a:cubicBezTo>
                <a:cubicBezTo>
                  <a:pt x="1751429" y="333191"/>
                  <a:pt x="1732215" y="342380"/>
                  <a:pt x="1771650" y="329235"/>
                </a:cubicBezTo>
                <a:cubicBezTo>
                  <a:pt x="1778000" y="319710"/>
                  <a:pt x="1786051" y="311121"/>
                  <a:pt x="1790700" y="300660"/>
                </a:cubicBezTo>
                <a:cubicBezTo>
                  <a:pt x="1798855" y="282310"/>
                  <a:pt x="1790700" y="249860"/>
                  <a:pt x="1809750" y="243510"/>
                </a:cubicBezTo>
                <a:lnTo>
                  <a:pt x="1838325" y="233985"/>
                </a:lnTo>
                <a:cubicBezTo>
                  <a:pt x="1868064" y="144768"/>
                  <a:pt x="1819346" y="276724"/>
                  <a:pt x="1876425" y="176835"/>
                </a:cubicBezTo>
                <a:cubicBezTo>
                  <a:pt x="1882920" y="165469"/>
                  <a:pt x="1882188" y="151274"/>
                  <a:pt x="1885950" y="138735"/>
                </a:cubicBezTo>
                <a:cubicBezTo>
                  <a:pt x="1891720" y="119501"/>
                  <a:pt x="1905000" y="81585"/>
                  <a:pt x="1905000" y="81585"/>
                </a:cubicBezTo>
                <a:cubicBezTo>
                  <a:pt x="1896533" y="68885"/>
                  <a:pt x="1878542" y="33960"/>
                  <a:pt x="1857375" y="33960"/>
                </a:cubicBezTo>
                <a:cubicBezTo>
                  <a:pt x="1845927" y="33960"/>
                  <a:pt x="1838325" y="46660"/>
                  <a:pt x="1828800" y="53010"/>
                </a:cubicBezTo>
                <a:cubicBezTo>
                  <a:pt x="1824427" y="39891"/>
                  <a:pt x="1817627" y="0"/>
                  <a:pt x="1790700" y="5385"/>
                </a:cubicBezTo>
                <a:cubicBezTo>
                  <a:pt x="1779475" y="7630"/>
                  <a:pt x="1778000" y="24435"/>
                  <a:pt x="1771650" y="33960"/>
                </a:cubicBezTo>
                <a:cubicBezTo>
                  <a:pt x="1768475" y="81585"/>
                  <a:pt x="1773701" y="130529"/>
                  <a:pt x="1762125" y="176835"/>
                </a:cubicBezTo>
                <a:cubicBezTo>
                  <a:pt x="1759690" y="186575"/>
                  <a:pt x="1743428" y="184564"/>
                  <a:pt x="1733550" y="186360"/>
                </a:cubicBezTo>
                <a:cubicBezTo>
                  <a:pt x="1708365" y="190939"/>
                  <a:pt x="1682750" y="192710"/>
                  <a:pt x="1657350" y="195885"/>
                </a:cubicBezTo>
                <a:cubicBezTo>
                  <a:pt x="1634801" y="203401"/>
                  <a:pt x="1604138" y="214935"/>
                  <a:pt x="1581150" y="214935"/>
                </a:cubicBezTo>
                <a:cubicBezTo>
                  <a:pt x="1555552" y="214935"/>
                  <a:pt x="1530350" y="208585"/>
                  <a:pt x="1504950" y="205410"/>
                </a:cubicBezTo>
                <a:cubicBezTo>
                  <a:pt x="1495425" y="199060"/>
                  <a:pt x="1481495" y="196599"/>
                  <a:pt x="1476375" y="186360"/>
                </a:cubicBezTo>
                <a:cubicBezTo>
                  <a:pt x="1442918" y="119446"/>
                  <a:pt x="1495989" y="139017"/>
                  <a:pt x="1438275" y="110160"/>
                </a:cubicBezTo>
                <a:cubicBezTo>
                  <a:pt x="1435435" y="108740"/>
                  <a:pt x="1431925" y="110160"/>
                  <a:pt x="1428750" y="110160"/>
                </a:cubicBezTo>
              </a:path>
            </a:pathLst>
          </a:custGeom>
          <a:solidFill>
            <a:srgbClr val="FF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7892" name="Freeform 3"/>
          <p:cNvSpPr>
            <a:spLocks/>
          </p:cNvSpPr>
          <p:nvPr/>
        </p:nvSpPr>
        <p:spPr bwMode="auto">
          <a:xfrm>
            <a:off x="4783138" y="249238"/>
            <a:ext cx="3740150" cy="2709862"/>
          </a:xfrm>
          <a:custGeom>
            <a:avLst/>
            <a:gdLst>
              <a:gd name="T0" fmla="*/ 3530859 w 3740727"/>
              <a:gd name="T1" fmla="*/ 1462152 h 2709949"/>
              <a:gd name="T2" fmla="*/ 3447978 w 3740727"/>
              <a:gd name="T3" fmla="*/ 1777840 h 2709949"/>
              <a:gd name="T4" fmla="*/ 3365090 w 3740727"/>
              <a:gd name="T5" fmla="*/ 2110141 h 2709949"/>
              <a:gd name="T6" fmla="*/ 3215904 w 3740727"/>
              <a:gd name="T7" fmla="*/ 2359371 h 2709949"/>
              <a:gd name="T8" fmla="*/ 3050131 w 3740727"/>
              <a:gd name="T9" fmla="*/ 2575371 h 2709949"/>
              <a:gd name="T10" fmla="*/ 2818055 w 3740727"/>
              <a:gd name="T11" fmla="*/ 2691689 h 2709949"/>
              <a:gd name="T12" fmla="*/ 2469943 w 3740727"/>
              <a:gd name="T13" fmla="*/ 2658461 h 2709949"/>
              <a:gd name="T14" fmla="*/ 2204719 w 3740727"/>
              <a:gd name="T15" fmla="*/ 2525533 h 2709949"/>
              <a:gd name="T16" fmla="*/ 1525070 w 3740727"/>
              <a:gd name="T17" fmla="*/ 2459069 h 2709949"/>
              <a:gd name="T18" fmla="*/ 1226688 w 3740727"/>
              <a:gd name="T19" fmla="*/ 2276303 h 2709949"/>
              <a:gd name="T20" fmla="*/ 679649 w 3740727"/>
              <a:gd name="T21" fmla="*/ 2160001 h 2709949"/>
              <a:gd name="T22" fmla="*/ 430991 w 3740727"/>
              <a:gd name="T23" fmla="*/ 2027070 h 2709949"/>
              <a:gd name="T24" fmla="*/ 298384 w 3740727"/>
              <a:gd name="T25" fmla="*/ 1179690 h 2709949"/>
              <a:gd name="T26" fmla="*/ 198917 w 3740727"/>
              <a:gd name="T27" fmla="*/ 1063383 h 2709949"/>
              <a:gd name="T28" fmla="*/ 99468 w 3740727"/>
              <a:gd name="T29" fmla="*/ 731083 h 2709949"/>
              <a:gd name="T30" fmla="*/ 16569 w 3740727"/>
              <a:gd name="T31" fmla="*/ 398764 h 2709949"/>
              <a:gd name="T32" fmla="*/ 232072 w 3740727"/>
              <a:gd name="T33" fmla="*/ 33232 h 2709949"/>
              <a:gd name="T34" fmla="*/ 414420 w 3740727"/>
              <a:gd name="T35" fmla="*/ 132927 h 2709949"/>
              <a:gd name="T36" fmla="*/ 563613 w 3740727"/>
              <a:gd name="T37" fmla="*/ 282462 h 2709949"/>
              <a:gd name="T38" fmla="*/ 928308 w 3740727"/>
              <a:gd name="T39" fmla="*/ 299073 h 2709949"/>
              <a:gd name="T40" fmla="*/ 1259840 w 3740727"/>
              <a:gd name="T41" fmla="*/ 299073 h 2709949"/>
              <a:gd name="T42" fmla="*/ 1508489 w 3740727"/>
              <a:gd name="T43" fmla="*/ 382157 h 2709949"/>
              <a:gd name="T44" fmla="*/ 1723992 w 3740727"/>
              <a:gd name="T45" fmla="*/ 149534 h 2709949"/>
              <a:gd name="T46" fmla="*/ 2088679 w 3740727"/>
              <a:gd name="T47" fmla="*/ 299073 h 2709949"/>
              <a:gd name="T48" fmla="*/ 2121831 w 3740727"/>
              <a:gd name="T49" fmla="*/ 481853 h 2709949"/>
              <a:gd name="T50" fmla="*/ 1956065 w 3740727"/>
              <a:gd name="T51" fmla="*/ 614767 h 2709949"/>
              <a:gd name="T52" fmla="*/ 1889754 w 3740727"/>
              <a:gd name="T53" fmla="*/ 830765 h 2709949"/>
              <a:gd name="T54" fmla="*/ 1773718 w 3740727"/>
              <a:gd name="T55" fmla="*/ 996919 h 2709949"/>
              <a:gd name="T56" fmla="*/ 1541645 w 3740727"/>
              <a:gd name="T57" fmla="*/ 1246149 h 2709949"/>
              <a:gd name="T58" fmla="*/ 1541645 w 3740727"/>
              <a:gd name="T59" fmla="*/ 1528611 h 2709949"/>
              <a:gd name="T60" fmla="*/ 1773718 w 3740727"/>
              <a:gd name="T61" fmla="*/ 1678150 h 2709949"/>
              <a:gd name="T62" fmla="*/ 2088679 w 3740727"/>
              <a:gd name="T63" fmla="*/ 1777840 h 2709949"/>
              <a:gd name="T64" fmla="*/ 2486521 w 3740727"/>
              <a:gd name="T65" fmla="*/ 1877536 h 2709949"/>
              <a:gd name="T66" fmla="*/ 2552831 w 3740727"/>
              <a:gd name="T67" fmla="*/ 2076914 h 2709949"/>
              <a:gd name="T68" fmla="*/ 2751749 w 3740727"/>
              <a:gd name="T69" fmla="*/ 2259679 h 2709949"/>
              <a:gd name="T70" fmla="*/ 2702018 w 3740727"/>
              <a:gd name="T71" fmla="*/ 1894148 h 2709949"/>
              <a:gd name="T72" fmla="*/ 2768326 w 3740727"/>
              <a:gd name="T73" fmla="*/ 1495379 h 2709949"/>
              <a:gd name="T74" fmla="*/ 2619139 w 3740727"/>
              <a:gd name="T75" fmla="*/ 1412308 h 2709949"/>
              <a:gd name="T76" fmla="*/ 2619139 w 3740727"/>
              <a:gd name="T77" fmla="*/ 1179690 h 2709949"/>
              <a:gd name="T78" fmla="*/ 2668868 w 3740727"/>
              <a:gd name="T79" fmla="*/ 930455 h 2709949"/>
              <a:gd name="T80" fmla="*/ 3099867 w 3740727"/>
              <a:gd name="T81" fmla="*/ 1079994 h 2709949"/>
              <a:gd name="T82" fmla="*/ 3331941 w 3740727"/>
              <a:gd name="T83" fmla="*/ 1312613 h 2709949"/>
              <a:gd name="T84" fmla="*/ 3331941 w 3740727"/>
              <a:gd name="T85" fmla="*/ 880617 h 2709949"/>
              <a:gd name="T86" fmla="*/ 3497706 w 3740727"/>
              <a:gd name="T87" fmla="*/ 1013531 h 2709949"/>
              <a:gd name="T88" fmla="*/ 3729782 w 3740727"/>
              <a:gd name="T89" fmla="*/ 1246149 h 27099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40727"/>
              <a:gd name="T136" fmla="*/ 0 h 2709949"/>
              <a:gd name="T137" fmla="*/ 3740727 w 3740727"/>
              <a:gd name="T138" fmla="*/ 2709949 h 27099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40727" h="2709949">
                <a:moveTo>
                  <a:pt x="3740727" y="1330036"/>
                </a:moveTo>
                <a:lnTo>
                  <a:pt x="3591098" y="1429789"/>
                </a:lnTo>
                <a:lnTo>
                  <a:pt x="3541222" y="1463040"/>
                </a:lnTo>
                <a:cubicBezTo>
                  <a:pt x="3493656" y="1605731"/>
                  <a:pt x="3566485" y="1378609"/>
                  <a:pt x="3507971" y="1612669"/>
                </a:cubicBezTo>
                <a:cubicBezTo>
                  <a:pt x="3499470" y="1646672"/>
                  <a:pt x="3483221" y="1678419"/>
                  <a:pt x="3474720" y="1712422"/>
                </a:cubicBezTo>
                <a:lnTo>
                  <a:pt x="3458095" y="1778923"/>
                </a:lnTo>
                <a:cubicBezTo>
                  <a:pt x="3455667" y="1800777"/>
                  <a:pt x="3441559" y="1967107"/>
                  <a:pt x="3424844" y="2011680"/>
                </a:cubicBezTo>
                <a:cubicBezTo>
                  <a:pt x="3417828" y="2030389"/>
                  <a:pt x="3400529" y="2043684"/>
                  <a:pt x="3391593" y="2061556"/>
                </a:cubicBezTo>
                <a:cubicBezTo>
                  <a:pt x="3383756" y="2077231"/>
                  <a:pt x="3385726" y="2097600"/>
                  <a:pt x="3374967" y="2111433"/>
                </a:cubicBezTo>
                <a:cubicBezTo>
                  <a:pt x="3346097" y="2148551"/>
                  <a:pt x="3275215" y="2211185"/>
                  <a:pt x="3275215" y="2211185"/>
                </a:cubicBezTo>
                <a:lnTo>
                  <a:pt x="3241964" y="2310938"/>
                </a:lnTo>
                <a:cubicBezTo>
                  <a:pt x="3236422" y="2327563"/>
                  <a:pt x="3228775" y="2343630"/>
                  <a:pt x="3225338" y="2360814"/>
                </a:cubicBezTo>
                <a:cubicBezTo>
                  <a:pt x="3219796" y="2388523"/>
                  <a:pt x="3215567" y="2416528"/>
                  <a:pt x="3208713" y="2443942"/>
                </a:cubicBezTo>
                <a:cubicBezTo>
                  <a:pt x="3202338" y="2469440"/>
                  <a:pt x="3182915" y="2528645"/>
                  <a:pt x="3158836" y="2543694"/>
                </a:cubicBezTo>
                <a:cubicBezTo>
                  <a:pt x="3129114" y="2562270"/>
                  <a:pt x="3092335" y="2565861"/>
                  <a:pt x="3059084" y="2576945"/>
                </a:cubicBezTo>
                <a:lnTo>
                  <a:pt x="3009207" y="2593571"/>
                </a:lnTo>
                <a:lnTo>
                  <a:pt x="2959331" y="2610196"/>
                </a:lnTo>
                <a:cubicBezTo>
                  <a:pt x="2906638" y="2689237"/>
                  <a:pt x="2945037" y="2653753"/>
                  <a:pt x="2826327" y="2693323"/>
                </a:cubicBezTo>
                <a:lnTo>
                  <a:pt x="2776451" y="2709949"/>
                </a:lnTo>
                <a:cubicBezTo>
                  <a:pt x="2632645" y="2696875"/>
                  <a:pt x="2629874" y="2706070"/>
                  <a:pt x="2527069" y="2676698"/>
                </a:cubicBezTo>
                <a:cubicBezTo>
                  <a:pt x="2510219" y="2671884"/>
                  <a:pt x="2493301" y="2666976"/>
                  <a:pt x="2477193" y="2660073"/>
                </a:cubicBezTo>
                <a:cubicBezTo>
                  <a:pt x="2273176" y="2572637"/>
                  <a:pt x="2527772" y="2677050"/>
                  <a:pt x="2360815" y="2593571"/>
                </a:cubicBezTo>
                <a:cubicBezTo>
                  <a:pt x="2345140" y="2585734"/>
                  <a:pt x="2326613" y="2584782"/>
                  <a:pt x="2310938" y="2576945"/>
                </a:cubicBezTo>
                <a:cubicBezTo>
                  <a:pt x="2182027" y="2512489"/>
                  <a:pt x="2336547" y="2568855"/>
                  <a:pt x="2211186" y="2527069"/>
                </a:cubicBezTo>
                <a:cubicBezTo>
                  <a:pt x="2194560" y="2515985"/>
                  <a:pt x="2179181" y="2502754"/>
                  <a:pt x="2161309" y="2493818"/>
                </a:cubicBezTo>
                <a:cubicBezTo>
                  <a:pt x="2145634" y="2485981"/>
                  <a:pt x="2128933" y="2478114"/>
                  <a:pt x="2111433" y="2477193"/>
                </a:cubicBezTo>
                <a:cubicBezTo>
                  <a:pt x="1917658" y="2466994"/>
                  <a:pt x="1723506" y="2466109"/>
                  <a:pt x="1529542" y="2460567"/>
                </a:cubicBezTo>
                <a:cubicBezTo>
                  <a:pt x="1518458" y="2443942"/>
                  <a:pt x="1509083" y="2426041"/>
                  <a:pt x="1496291" y="2410691"/>
                </a:cubicBezTo>
                <a:cubicBezTo>
                  <a:pt x="1473259" y="2383052"/>
                  <a:pt x="1431158" y="2342949"/>
                  <a:pt x="1396538" y="2327563"/>
                </a:cubicBezTo>
                <a:cubicBezTo>
                  <a:pt x="1315159" y="2291395"/>
                  <a:pt x="1304679" y="2300006"/>
                  <a:pt x="1230284" y="2277687"/>
                </a:cubicBezTo>
                <a:cubicBezTo>
                  <a:pt x="1155496" y="2255250"/>
                  <a:pt x="1123160" y="2235387"/>
                  <a:pt x="1047404" y="2227811"/>
                </a:cubicBezTo>
                <a:cubicBezTo>
                  <a:pt x="964506" y="2219521"/>
                  <a:pt x="881149" y="2216727"/>
                  <a:pt x="798022" y="2211185"/>
                </a:cubicBezTo>
                <a:cubicBezTo>
                  <a:pt x="659620" y="2176585"/>
                  <a:pt x="796455" y="2218715"/>
                  <a:pt x="681644" y="2161309"/>
                </a:cubicBezTo>
                <a:cubicBezTo>
                  <a:pt x="665969" y="2153472"/>
                  <a:pt x="647087" y="2153194"/>
                  <a:pt x="631767" y="2144683"/>
                </a:cubicBezTo>
                <a:cubicBezTo>
                  <a:pt x="596834" y="2125276"/>
                  <a:pt x="569926" y="2090819"/>
                  <a:pt x="532015" y="2078182"/>
                </a:cubicBezTo>
                <a:cubicBezTo>
                  <a:pt x="463182" y="2055237"/>
                  <a:pt x="496720" y="2071277"/>
                  <a:pt x="432262" y="2028305"/>
                </a:cubicBezTo>
                <a:cubicBezTo>
                  <a:pt x="410095" y="1995054"/>
                  <a:pt x="366870" y="1968500"/>
                  <a:pt x="365760" y="1928553"/>
                </a:cubicBezTo>
                <a:cubicBezTo>
                  <a:pt x="348162" y="1295024"/>
                  <a:pt x="412248" y="1519372"/>
                  <a:pt x="315884" y="1230283"/>
                </a:cubicBezTo>
                <a:cubicBezTo>
                  <a:pt x="310342" y="1213658"/>
                  <a:pt x="308979" y="1194988"/>
                  <a:pt x="299258" y="1180407"/>
                </a:cubicBezTo>
                <a:lnTo>
                  <a:pt x="266007" y="1130531"/>
                </a:lnTo>
                <a:cubicBezTo>
                  <a:pt x="260465" y="1113905"/>
                  <a:pt x="261774" y="1093046"/>
                  <a:pt x="249382" y="1080654"/>
                </a:cubicBezTo>
                <a:cubicBezTo>
                  <a:pt x="236990" y="1068262"/>
                  <a:pt x="209692" y="1078289"/>
                  <a:pt x="199506" y="1064029"/>
                </a:cubicBezTo>
                <a:cubicBezTo>
                  <a:pt x="179134" y="1035508"/>
                  <a:pt x="166255" y="964276"/>
                  <a:pt x="166255" y="964276"/>
                </a:cubicBezTo>
                <a:cubicBezTo>
                  <a:pt x="169805" y="935876"/>
                  <a:pt x="202128" y="791193"/>
                  <a:pt x="166255" y="748145"/>
                </a:cubicBezTo>
                <a:cubicBezTo>
                  <a:pt x="151627" y="730591"/>
                  <a:pt x="121723" y="737797"/>
                  <a:pt x="99753" y="731520"/>
                </a:cubicBezTo>
                <a:cubicBezTo>
                  <a:pt x="82902" y="726706"/>
                  <a:pt x="66502" y="720436"/>
                  <a:pt x="49876" y="714894"/>
                </a:cubicBezTo>
                <a:cubicBezTo>
                  <a:pt x="33066" y="689678"/>
                  <a:pt x="0" y="649556"/>
                  <a:pt x="0" y="615142"/>
                </a:cubicBezTo>
                <a:cubicBezTo>
                  <a:pt x="0" y="542885"/>
                  <a:pt x="7664" y="470710"/>
                  <a:pt x="16626" y="399011"/>
                </a:cubicBezTo>
                <a:cubicBezTo>
                  <a:pt x="18800" y="381621"/>
                  <a:pt x="24740" y="364454"/>
                  <a:pt x="33251" y="349134"/>
                </a:cubicBezTo>
                <a:cubicBezTo>
                  <a:pt x="82964" y="259651"/>
                  <a:pt x="89047" y="260088"/>
                  <a:pt x="149629" y="199505"/>
                </a:cubicBezTo>
                <a:cubicBezTo>
                  <a:pt x="161543" y="151852"/>
                  <a:pt x="178774" y="51245"/>
                  <a:pt x="232756" y="33251"/>
                </a:cubicBezTo>
                <a:lnTo>
                  <a:pt x="332509" y="0"/>
                </a:lnTo>
                <a:cubicBezTo>
                  <a:pt x="349135" y="11084"/>
                  <a:pt x="371796" y="16307"/>
                  <a:pt x="382386" y="33251"/>
                </a:cubicBezTo>
                <a:cubicBezTo>
                  <a:pt x="400962" y="62973"/>
                  <a:pt x="404553" y="99752"/>
                  <a:pt x="415636" y="133003"/>
                </a:cubicBezTo>
                <a:cubicBezTo>
                  <a:pt x="421178" y="149629"/>
                  <a:pt x="417680" y="173159"/>
                  <a:pt x="432262" y="182880"/>
                </a:cubicBezTo>
                <a:lnTo>
                  <a:pt x="482138" y="216131"/>
                </a:lnTo>
                <a:cubicBezTo>
                  <a:pt x="543576" y="308287"/>
                  <a:pt x="480238" y="235395"/>
                  <a:pt x="565266" y="282633"/>
                </a:cubicBezTo>
                <a:cubicBezTo>
                  <a:pt x="736768" y="377911"/>
                  <a:pt x="602036" y="328140"/>
                  <a:pt x="714895" y="365760"/>
                </a:cubicBezTo>
                <a:cubicBezTo>
                  <a:pt x="781397" y="360218"/>
                  <a:pt x="850619" y="368759"/>
                  <a:pt x="914400" y="349134"/>
                </a:cubicBezTo>
                <a:cubicBezTo>
                  <a:pt x="931150" y="343980"/>
                  <a:pt x="918634" y="311650"/>
                  <a:pt x="931026" y="299258"/>
                </a:cubicBezTo>
                <a:cubicBezTo>
                  <a:pt x="960007" y="270277"/>
                  <a:pt x="1026918" y="258659"/>
                  <a:pt x="1064029" y="249382"/>
                </a:cubicBezTo>
                <a:cubicBezTo>
                  <a:pt x="1097280" y="254924"/>
                  <a:pt x="1131079" y="257831"/>
                  <a:pt x="1163782" y="266007"/>
                </a:cubicBezTo>
                <a:cubicBezTo>
                  <a:pt x="1197785" y="274508"/>
                  <a:pt x="1263535" y="299258"/>
                  <a:pt x="1263535" y="299258"/>
                </a:cubicBezTo>
                <a:cubicBezTo>
                  <a:pt x="1377869" y="375481"/>
                  <a:pt x="1325375" y="353123"/>
                  <a:pt x="1413164" y="382385"/>
                </a:cubicBezTo>
                <a:cubicBezTo>
                  <a:pt x="1429789" y="393469"/>
                  <a:pt x="1443059" y="415636"/>
                  <a:pt x="1463040" y="415636"/>
                </a:cubicBezTo>
                <a:cubicBezTo>
                  <a:pt x="1483021" y="415636"/>
                  <a:pt x="1509631" y="402094"/>
                  <a:pt x="1512916" y="382385"/>
                </a:cubicBezTo>
                <a:cubicBezTo>
                  <a:pt x="1524255" y="314350"/>
                  <a:pt x="1497393" y="220539"/>
                  <a:pt x="1479666" y="149629"/>
                </a:cubicBezTo>
                <a:cubicBezTo>
                  <a:pt x="1485208" y="133004"/>
                  <a:pt x="1479005" y="102634"/>
                  <a:pt x="1496291" y="99753"/>
                </a:cubicBezTo>
                <a:cubicBezTo>
                  <a:pt x="1636394" y="76402"/>
                  <a:pt x="1648700" y="96064"/>
                  <a:pt x="1729047" y="149629"/>
                </a:cubicBezTo>
                <a:cubicBezTo>
                  <a:pt x="1740131" y="166254"/>
                  <a:pt x="1753362" y="181633"/>
                  <a:pt x="1762298" y="199505"/>
                </a:cubicBezTo>
                <a:cubicBezTo>
                  <a:pt x="1770135" y="215180"/>
                  <a:pt x="1764663" y="239196"/>
                  <a:pt x="1778924" y="249382"/>
                </a:cubicBezTo>
                <a:cubicBezTo>
                  <a:pt x="1846632" y="297745"/>
                  <a:pt x="2051109" y="295897"/>
                  <a:pt x="2094807" y="299258"/>
                </a:cubicBezTo>
                <a:cubicBezTo>
                  <a:pt x="2100349" y="315883"/>
                  <a:pt x="2103596" y="333459"/>
                  <a:pt x="2111433" y="349134"/>
                </a:cubicBezTo>
                <a:cubicBezTo>
                  <a:pt x="2120369" y="367006"/>
                  <a:pt x="2142206" y="379184"/>
                  <a:pt x="2144684" y="399011"/>
                </a:cubicBezTo>
                <a:cubicBezTo>
                  <a:pt x="2148189" y="427051"/>
                  <a:pt x="2134912" y="454724"/>
                  <a:pt x="2128058" y="482138"/>
                </a:cubicBezTo>
                <a:cubicBezTo>
                  <a:pt x="2123808" y="499139"/>
                  <a:pt x="2122381" y="518330"/>
                  <a:pt x="2111433" y="532014"/>
                </a:cubicBezTo>
                <a:cubicBezTo>
                  <a:pt x="2079670" y="571718"/>
                  <a:pt x="2051837" y="561812"/>
                  <a:pt x="2011680" y="581891"/>
                </a:cubicBezTo>
                <a:cubicBezTo>
                  <a:pt x="1993808" y="590827"/>
                  <a:pt x="1978429" y="604058"/>
                  <a:pt x="1961804" y="615142"/>
                </a:cubicBezTo>
                <a:cubicBezTo>
                  <a:pt x="1956262" y="631767"/>
                  <a:pt x="1948615" y="647834"/>
                  <a:pt x="1945178" y="665018"/>
                </a:cubicBezTo>
                <a:cubicBezTo>
                  <a:pt x="1937493" y="703444"/>
                  <a:pt x="1939813" y="743862"/>
                  <a:pt x="1928553" y="781396"/>
                </a:cubicBezTo>
                <a:cubicBezTo>
                  <a:pt x="1922811" y="800535"/>
                  <a:pt x="1904238" y="813401"/>
                  <a:pt x="1895302" y="831273"/>
                </a:cubicBezTo>
                <a:cubicBezTo>
                  <a:pt x="1875224" y="871428"/>
                  <a:pt x="1885128" y="899263"/>
                  <a:pt x="1845426" y="931025"/>
                </a:cubicBezTo>
                <a:cubicBezTo>
                  <a:pt x="1831741" y="941973"/>
                  <a:pt x="1812175" y="942109"/>
                  <a:pt x="1795549" y="947651"/>
                </a:cubicBezTo>
                <a:cubicBezTo>
                  <a:pt x="1790007" y="964276"/>
                  <a:pt x="1791316" y="985135"/>
                  <a:pt x="1778924" y="997527"/>
                </a:cubicBezTo>
                <a:cubicBezTo>
                  <a:pt x="1750666" y="1025785"/>
                  <a:pt x="1679171" y="1064029"/>
                  <a:pt x="1679171" y="1064029"/>
                </a:cubicBezTo>
                <a:cubicBezTo>
                  <a:pt x="1641732" y="1176347"/>
                  <a:pt x="1693655" y="1054601"/>
                  <a:pt x="1612669" y="1147156"/>
                </a:cubicBezTo>
                <a:cubicBezTo>
                  <a:pt x="1586353" y="1177231"/>
                  <a:pt x="1546167" y="1246909"/>
                  <a:pt x="1546167" y="1246909"/>
                </a:cubicBezTo>
                <a:lnTo>
                  <a:pt x="1512916" y="1346662"/>
                </a:lnTo>
                <a:lnTo>
                  <a:pt x="1496291" y="1396538"/>
                </a:lnTo>
                <a:cubicBezTo>
                  <a:pt x="1502997" y="1430068"/>
                  <a:pt x="1507027" y="1505079"/>
                  <a:pt x="1546167" y="1529542"/>
                </a:cubicBezTo>
                <a:cubicBezTo>
                  <a:pt x="1575889" y="1548118"/>
                  <a:pt x="1645920" y="1562793"/>
                  <a:pt x="1645920" y="1562793"/>
                </a:cubicBezTo>
                <a:cubicBezTo>
                  <a:pt x="1657004" y="1579418"/>
                  <a:pt x="1664134" y="1599511"/>
                  <a:pt x="1679171" y="1612669"/>
                </a:cubicBezTo>
                <a:cubicBezTo>
                  <a:pt x="1709246" y="1638985"/>
                  <a:pt x="1745673" y="1657004"/>
                  <a:pt x="1778924" y="1679171"/>
                </a:cubicBezTo>
                <a:cubicBezTo>
                  <a:pt x="1833355" y="1715458"/>
                  <a:pt x="1853010" y="1734881"/>
                  <a:pt x="1928553" y="1745673"/>
                </a:cubicBezTo>
                <a:lnTo>
                  <a:pt x="2044931" y="1762298"/>
                </a:lnTo>
                <a:cubicBezTo>
                  <a:pt x="2061556" y="1767840"/>
                  <a:pt x="2079488" y="1770412"/>
                  <a:pt x="2094807" y="1778923"/>
                </a:cubicBezTo>
                <a:cubicBezTo>
                  <a:pt x="2129741" y="1798331"/>
                  <a:pt x="2194560" y="1845425"/>
                  <a:pt x="2194560" y="1845425"/>
                </a:cubicBezTo>
                <a:cubicBezTo>
                  <a:pt x="2283229" y="1839883"/>
                  <a:pt x="2372268" y="1818989"/>
                  <a:pt x="2460567" y="1828800"/>
                </a:cubicBezTo>
                <a:cubicBezTo>
                  <a:pt x="2480426" y="1831007"/>
                  <a:pt x="2485703" y="1860417"/>
                  <a:pt x="2493818" y="1878676"/>
                </a:cubicBezTo>
                <a:cubicBezTo>
                  <a:pt x="2508053" y="1910705"/>
                  <a:pt x="2515985" y="1945178"/>
                  <a:pt x="2527069" y="1978429"/>
                </a:cubicBezTo>
                <a:lnTo>
                  <a:pt x="2543695" y="2028305"/>
                </a:lnTo>
                <a:cubicBezTo>
                  <a:pt x="2549237" y="2044931"/>
                  <a:pt x="2550599" y="2063600"/>
                  <a:pt x="2560320" y="2078182"/>
                </a:cubicBezTo>
                <a:lnTo>
                  <a:pt x="2626822" y="2177934"/>
                </a:lnTo>
                <a:cubicBezTo>
                  <a:pt x="2637906" y="2194560"/>
                  <a:pt x="2641117" y="2221492"/>
                  <a:pt x="2660073" y="2227811"/>
                </a:cubicBezTo>
                <a:lnTo>
                  <a:pt x="2759826" y="2261062"/>
                </a:lnTo>
                <a:cubicBezTo>
                  <a:pt x="2770909" y="2244436"/>
                  <a:pt x="2790598" y="2231012"/>
                  <a:pt x="2793076" y="2211185"/>
                </a:cubicBezTo>
                <a:cubicBezTo>
                  <a:pt x="2800645" y="2150633"/>
                  <a:pt x="2772247" y="2121752"/>
                  <a:pt x="2743200" y="2078182"/>
                </a:cubicBezTo>
                <a:cubicBezTo>
                  <a:pt x="2732736" y="2036325"/>
                  <a:pt x="2702941" y="1926836"/>
                  <a:pt x="2709949" y="1895302"/>
                </a:cubicBezTo>
                <a:cubicBezTo>
                  <a:pt x="2714284" y="1875796"/>
                  <a:pt x="2741954" y="1870987"/>
                  <a:pt x="2759826" y="1862051"/>
                </a:cubicBezTo>
                <a:cubicBezTo>
                  <a:pt x="2897485" y="1793221"/>
                  <a:pt x="2716645" y="1907464"/>
                  <a:pt x="2859578" y="1812174"/>
                </a:cubicBezTo>
                <a:cubicBezTo>
                  <a:pt x="2857637" y="1786942"/>
                  <a:pt x="2873218" y="1528548"/>
                  <a:pt x="2776451" y="1496291"/>
                </a:cubicBezTo>
                <a:lnTo>
                  <a:pt x="2726575" y="1479665"/>
                </a:lnTo>
                <a:cubicBezTo>
                  <a:pt x="2709949" y="1463040"/>
                  <a:pt x="2696261" y="1442831"/>
                  <a:pt x="2676698" y="1429789"/>
                </a:cubicBezTo>
                <a:cubicBezTo>
                  <a:pt x="2662117" y="1420068"/>
                  <a:pt x="2637008" y="1427423"/>
                  <a:pt x="2626822" y="1413163"/>
                </a:cubicBezTo>
                <a:cubicBezTo>
                  <a:pt x="2606450" y="1384642"/>
                  <a:pt x="2593571" y="1313411"/>
                  <a:pt x="2593571" y="1313411"/>
                </a:cubicBezTo>
                <a:cubicBezTo>
                  <a:pt x="2599113" y="1285702"/>
                  <a:pt x="2603342" y="1257697"/>
                  <a:pt x="2610196" y="1230283"/>
                </a:cubicBezTo>
                <a:cubicBezTo>
                  <a:pt x="2614446" y="1213282"/>
                  <a:pt x="2626822" y="1197932"/>
                  <a:pt x="2626822" y="1180407"/>
                </a:cubicBezTo>
                <a:cubicBezTo>
                  <a:pt x="2626822" y="1135727"/>
                  <a:pt x="2615738" y="1091738"/>
                  <a:pt x="2610196" y="1047403"/>
                </a:cubicBezTo>
                <a:cubicBezTo>
                  <a:pt x="2615738" y="1014152"/>
                  <a:pt x="2610097" y="976919"/>
                  <a:pt x="2626822" y="947651"/>
                </a:cubicBezTo>
                <a:cubicBezTo>
                  <a:pt x="2635517" y="932435"/>
                  <a:pt x="2659173" y="931025"/>
                  <a:pt x="2676698" y="931025"/>
                </a:cubicBezTo>
                <a:cubicBezTo>
                  <a:pt x="2787673" y="931025"/>
                  <a:pt x="2898371" y="942109"/>
                  <a:pt x="3009207" y="947651"/>
                </a:cubicBezTo>
                <a:cubicBezTo>
                  <a:pt x="3025833" y="953193"/>
                  <a:pt x="3045399" y="953328"/>
                  <a:pt x="3059084" y="964276"/>
                </a:cubicBezTo>
                <a:cubicBezTo>
                  <a:pt x="3109514" y="1004620"/>
                  <a:pt x="3082338" y="1027410"/>
                  <a:pt x="3108960" y="1080654"/>
                </a:cubicBezTo>
                <a:cubicBezTo>
                  <a:pt x="3126832" y="1116398"/>
                  <a:pt x="3175462" y="1180407"/>
                  <a:pt x="3175462" y="1180407"/>
                </a:cubicBezTo>
                <a:cubicBezTo>
                  <a:pt x="3191084" y="1227274"/>
                  <a:pt x="3191016" y="1251856"/>
                  <a:pt x="3241964" y="1280160"/>
                </a:cubicBezTo>
                <a:cubicBezTo>
                  <a:pt x="3272603" y="1297182"/>
                  <a:pt x="3341716" y="1313411"/>
                  <a:pt x="3341716" y="1313411"/>
                </a:cubicBezTo>
                <a:cubicBezTo>
                  <a:pt x="3347258" y="1291244"/>
                  <a:pt x="3358342" y="1269759"/>
                  <a:pt x="3358342" y="1246909"/>
                </a:cubicBezTo>
                <a:cubicBezTo>
                  <a:pt x="3358342" y="1205302"/>
                  <a:pt x="3333363" y="1063785"/>
                  <a:pt x="3325091" y="1014153"/>
                </a:cubicBezTo>
                <a:cubicBezTo>
                  <a:pt x="3330633" y="969818"/>
                  <a:pt x="3315747" y="917506"/>
                  <a:pt x="3341716" y="881149"/>
                </a:cubicBezTo>
                <a:cubicBezTo>
                  <a:pt x="3354997" y="862556"/>
                  <a:pt x="3389206" y="885099"/>
                  <a:pt x="3408218" y="897774"/>
                </a:cubicBezTo>
                <a:cubicBezTo>
                  <a:pt x="3500718" y="959441"/>
                  <a:pt x="3391711" y="931143"/>
                  <a:pt x="3458095" y="997527"/>
                </a:cubicBezTo>
                <a:cubicBezTo>
                  <a:pt x="3470487" y="1009919"/>
                  <a:pt x="3491346" y="1008611"/>
                  <a:pt x="3507971" y="1014153"/>
                </a:cubicBezTo>
                <a:cubicBezTo>
                  <a:pt x="3584194" y="1128486"/>
                  <a:pt x="3536561" y="1101267"/>
                  <a:pt x="3624349" y="1130531"/>
                </a:cubicBezTo>
                <a:cubicBezTo>
                  <a:pt x="3646516" y="1163782"/>
                  <a:pt x="3652939" y="1217645"/>
                  <a:pt x="3690851" y="1230283"/>
                </a:cubicBezTo>
                <a:cubicBezTo>
                  <a:pt x="3707476" y="1235825"/>
                  <a:pt x="3728335" y="1234517"/>
                  <a:pt x="3740727" y="1246909"/>
                </a:cubicBezTo>
                <a:lnTo>
                  <a:pt x="3740727" y="1330036"/>
                </a:lnTo>
                <a:close/>
              </a:path>
            </a:pathLst>
          </a:custGeom>
          <a:solidFill>
            <a:srgbClr val="FF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7893" name="Freeform 4"/>
          <p:cNvSpPr>
            <a:spLocks/>
          </p:cNvSpPr>
          <p:nvPr/>
        </p:nvSpPr>
        <p:spPr bwMode="auto">
          <a:xfrm>
            <a:off x="9164639" y="1955801"/>
            <a:ext cx="530225" cy="631825"/>
          </a:xfrm>
          <a:custGeom>
            <a:avLst/>
            <a:gdLst>
              <a:gd name="T0" fmla="*/ 73492 w 530637"/>
              <a:gd name="T1" fmla="*/ 80276 h 632799"/>
              <a:gd name="T2" fmla="*/ 36013 w 530637"/>
              <a:gd name="T3" fmla="*/ 52611 h 632799"/>
              <a:gd name="T4" fmla="*/ 26635 w 530637"/>
              <a:gd name="T5" fmla="*/ 80276 h 632799"/>
              <a:gd name="T6" fmla="*/ 17266 w 530637"/>
              <a:gd name="T7" fmla="*/ 476814 h 632799"/>
              <a:gd name="T8" fmla="*/ 26635 w 530637"/>
              <a:gd name="T9" fmla="*/ 504479 h 632799"/>
              <a:gd name="T10" fmla="*/ 36013 w 530637"/>
              <a:gd name="T11" fmla="*/ 569032 h 632799"/>
              <a:gd name="T12" fmla="*/ 45379 w 530637"/>
              <a:gd name="T13" fmla="*/ 605920 h 632799"/>
              <a:gd name="T14" fmla="*/ 101605 w 530637"/>
              <a:gd name="T15" fmla="*/ 578255 h 632799"/>
              <a:gd name="T16" fmla="*/ 129718 w 530637"/>
              <a:gd name="T17" fmla="*/ 522923 h 632799"/>
              <a:gd name="T18" fmla="*/ 195314 w 530637"/>
              <a:gd name="T19" fmla="*/ 513702 h 632799"/>
              <a:gd name="T20" fmla="*/ 251539 w 530637"/>
              <a:gd name="T21" fmla="*/ 495257 h 632799"/>
              <a:gd name="T22" fmla="*/ 260910 w 530637"/>
              <a:gd name="T23" fmla="*/ 467592 h 632799"/>
              <a:gd name="T24" fmla="*/ 317135 w 530637"/>
              <a:gd name="T25" fmla="*/ 449147 h 632799"/>
              <a:gd name="T26" fmla="*/ 345248 w 530637"/>
              <a:gd name="T27" fmla="*/ 439928 h 632799"/>
              <a:gd name="T28" fmla="*/ 345248 w 530637"/>
              <a:gd name="T29" fmla="*/ 504479 h 632799"/>
              <a:gd name="T30" fmla="*/ 326506 w 530637"/>
              <a:gd name="T31" fmla="*/ 559811 h 632799"/>
              <a:gd name="T32" fmla="*/ 354619 w 530637"/>
              <a:gd name="T33" fmla="*/ 569032 h 632799"/>
              <a:gd name="T34" fmla="*/ 382732 w 530637"/>
              <a:gd name="T35" fmla="*/ 550588 h 632799"/>
              <a:gd name="T36" fmla="*/ 410846 w 530637"/>
              <a:gd name="T37" fmla="*/ 495257 h 632799"/>
              <a:gd name="T38" fmla="*/ 429585 w 530637"/>
              <a:gd name="T39" fmla="*/ 495257 h 632799"/>
              <a:gd name="T40" fmla="*/ 476440 w 530637"/>
              <a:gd name="T41" fmla="*/ 532145 h 632799"/>
              <a:gd name="T42" fmla="*/ 513923 w 530637"/>
              <a:gd name="T43" fmla="*/ 522923 h 632799"/>
              <a:gd name="T44" fmla="*/ 504554 w 530637"/>
              <a:gd name="T45" fmla="*/ 439928 h 632799"/>
              <a:gd name="T46" fmla="*/ 467070 w 530637"/>
              <a:gd name="T47" fmla="*/ 356931 h 632799"/>
              <a:gd name="T48" fmla="*/ 438957 w 530637"/>
              <a:gd name="T49" fmla="*/ 338487 h 632799"/>
              <a:gd name="T50" fmla="*/ 420214 w 530637"/>
              <a:gd name="T51" fmla="*/ 310821 h 632799"/>
              <a:gd name="T52" fmla="*/ 363991 w 530637"/>
              <a:gd name="T53" fmla="*/ 292377 h 632799"/>
              <a:gd name="T54" fmla="*/ 317135 w 530637"/>
              <a:gd name="T55" fmla="*/ 227825 h 632799"/>
              <a:gd name="T56" fmla="*/ 279652 w 530637"/>
              <a:gd name="T57" fmla="*/ 237046 h 632799"/>
              <a:gd name="T58" fmla="*/ 223426 w 530637"/>
              <a:gd name="T59" fmla="*/ 255490 h 632799"/>
              <a:gd name="T60" fmla="*/ 185943 w 530637"/>
              <a:gd name="T61" fmla="*/ 246267 h 632799"/>
              <a:gd name="T62" fmla="*/ 157831 w 530637"/>
              <a:gd name="T63" fmla="*/ 227825 h 632799"/>
              <a:gd name="T64" fmla="*/ 120345 w 530637"/>
              <a:gd name="T65" fmla="*/ 237046 h 632799"/>
              <a:gd name="T66" fmla="*/ 92233 w 530637"/>
              <a:gd name="T67" fmla="*/ 52611 h 632799"/>
              <a:gd name="T68" fmla="*/ 64123 w 530637"/>
              <a:gd name="T69" fmla="*/ 43388 h 632799"/>
              <a:gd name="T70" fmla="*/ 26635 w 530637"/>
              <a:gd name="T71" fmla="*/ 80276 h 632799"/>
              <a:gd name="T72" fmla="*/ 73492 w 530637"/>
              <a:gd name="T73" fmla="*/ 80276 h 6327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0637"/>
              <a:gd name="T112" fmla="*/ 0 h 632799"/>
              <a:gd name="T113" fmla="*/ 530637 w 530637"/>
              <a:gd name="T114" fmla="*/ 632799 h 6327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0637" h="632799">
                <a:moveTo>
                  <a:pt x="74701" y="82915"/>
                </a:moveTo>
                <a:cubicBezTo>
                  <a:pt x="76288" y="78153"/>
                  <a:pt x="63771" y="0"/>
                  <a:pt x="36601" y="54340"/>
                </a:cubicBezTo>
                <a:cubicBezTo>
                  <a:pt x="32111" y="63320"/>
                  <a:pt x="30251" y="73390"/>
                  <a:pt x="27076" y="82915"/>
                </a:cubicBezTo>
                <a:cubicBezTo>
                  <a:pt x="4417" y="298171"/>
                  <a:pt x="0" y="255546"/>
                  <a:pt x="17551" y="492490"/>
                </a:cubicBezTo>
                <a:cubicBezTo>
                  <a:pt x="18293" y="502503"/>
                  <a:pt x="23901" y="511540"/>
                  <a:pt x="27076" y="521065"/>
                </a:cubicBezTo>
                <a:cubicBezTo>
                  <a:pt x="30251" y="543290"/>
                  <a:pt x="32585" y="565651"/>
                  <a:pt x="36601" y="587740"/>
                </a:cubicBezTo>
                <a:cubicBezTo>
                  <a:pt x="38943" y="600620"/>
                  <a:pt x="35653" y="617985"/>
                  <a:pt x="46126" y="625840"/>
                </a:cubicBezTo>
                <a:cubicBezTo>
                  <a:pt x="55405" y="632799"/>
                  <a:pt x="100731" y="598962"/>
                  <a:pt x="103276" y="597265"/>
                </a:cubicBezTo>
                <a:cubicBezTo>
                  <a:pt x="107502" y="584586"/>
                  <a:pt x="117401" y="546537"/>
                  <a:pt x="131851" y="540115"/>
                </a:cubicBezTo>
                <a:cubicBezTo>
                  <a:pt x="152367" y="530997"/>
                  <a:pt x="176301" y="533765"/>
                  <a:pt x="198526" y="530590"/>
                </a:cubicBezTo>
                <a:cubicBezTo>
                  <a:pt x="217576" y="524240"/>
                  <a:pt x="249326" y="530590"/>
                  <a:pt x="255676" y="511540"/>
                </a:cubicBezTo>
                <a:cubicBezTo>
                  <a:pt x="258851" y="502015"/>
                  <a:pt x="257031" y="488801"/>
                  <a:pt x="265201" y="482965"/>
                </a:cubicBezTo>
                <a:cubicBezTo>
                  <a:pt x="281541" y="471293"/>
                  <a:pt x="303301" y="470265"/>
                  <a:pt x="322351" y="463915"/>
                </a:cubicBezTo>
                <a:lnTo>
                  <a:pt x="350926" y="454390"/>
                </a:lnTo>
                <a:cubicBezTo>
                  <a:pt x="363625" y="492487"/>
                  <a:pt x="364145" y="477001"/>
                  <a:pt x="350926" y="521065"/>
                </a:cubicBezTo>
                <a:cubicBezTo>
                  <a:pt x="345156" y="540299"/>
                  <a:pt x="331876" y="578215"/>
                  <a:pt x="331876" y="578215"/>
                </a:cubicBezTo>
                <a:cubicBezTo>
                  <a:pt x="341401" y="581390"/>
                  <a:pt x="350547" y="589391"/>
                  <a:pt x="360451" y="587740"/>
                </a:cubicBezTo>
                <a:cubicBezTo>
                  <a:pt x="371743" y="585858"/>
                  <a:pt x="380931" y="576785"/>
                  <a:pt x="389026" y="568690"/>
                </a:cubicBezTo>
                <a:cubicBezTo>
                  <a:pt x="407490" y="550226"/>
                  <a:pt x="409854" y="534781"/>
                  <a:pt x="417601" y="511540"/>
                </a:cubicBezTo>
                <a:cubicBezTo>
                  <a:pt x="391311" y="432670"/>
                  <a:pt x="387412" y="437682"/>
                  <a:pt x="436651" y="511540"/>
                </a:cubicBezTo>
                <a:cubicBezTo>
                  <a:pt x="461270" y="548469"/>
                  <a:pt x="444841" y="536495"/>
                  <a:pt x="484276" y="549640"/>
                </a:cubicBezTo>
                <a:cubicBezTo>
                  <a:pt x="496976" y="546465"/>
                  <a:pt x="518614" y="552654"/>
                  <a:pt x="522376" y="540115"/>
                </a:cubicBezTo>
                <a:cubicBezTo>
                  <a:pt x="530637" y="512577"/>
                  <a:pt x="518490" y="482583"/>
                  <a:pt x="512851" y="454390"/>
                </a:cubicBezTo>
                <a:cubicBezTo>
                  <a:pt x="508135" y="430811"/>
                  <a:pt x="494704" y="388618"/>
                  <a:pt x="474751" y="368665"/>
                </a:cubicBezTo>
                <a:cubicBezTo>
                  <a:pt x="466656" y="360570"/>
                  <a:pt x="455701" y="355965"/>
                  <a:pt x="446176" y="349615"/>
                </a:cubicBezTo>
                <a:cubicBezTo>
                  <a:pt x="439826" y="340090"/>
                  <a:pt x="436834" y="327107"/>
                  <a:pt x="427126" y="321040"/>
                </a:cubicBezTo>
                <a:cubicBezTo>
                  <a:pt x="410098" y="310397"/>
                  <a:pt x="369976" y="301990"/>
                  <a:pt x="369976" y="301990"/>
                </a:cubicBezTo>
                <a:cubicBezTo>
                  <a:pt x="347751" y="235315"/>
                  <a:pt x="369976" y="251190"/>
                  <a:pt x="322351" y="235315"/>
                </a:cubicBezTo>
                <a:cubicBezTo>
                  <a:pt x="309651" y="238490"/>
                  <a:pt x="296790" y="241078"/>
                  <a:pt x="284251" y="244840"/>
                </a:cubicBezTo>
                <a:cubicBezTo>
                  <a:pt x="265017" y="250610"/>
                  <a:pt x="227101" y="263890"/>
                  <a:pt x="227101" y="263890"/>
                </a:cubicBezTo>
                <a:cubicBezTo>
                  <a:pt x="214401" y="260715"/>
                  <a:pt x="201033" y="259522"/>
                  <a:pt x="189001" y="254365"/>
                </a:cubicBezTo>
                <a:cubicBezTo>
                  <a:pt x="178479" y="249856"/>
                  <a:pt x="171759" y="236934"/>
                  <a:pt x="160426" y="235315"/>
                </a:cubicBezTo>
                <a:cubicBezTo>
                  <a:pt x="147467" y="233464"/>
                  <a:pt x="135026" y="241665"/>
                  <a:pt x="122326" y="244840"/>
                </a:cubicBezTo>
                <a:cubicBezTo>
                  <a:pt x="59173" y="339570"/>
                  <a:pt x="126490" y="250776"/>
                  <a:pt x="93751" y="54340"/>
                </a:cubicBezTo>
                <a:cubicBezTo>
                  <a:pt x="92100" y="44436"/>
                  <a:pt x="74701" y="47990"/>
                  <a:pt x="65176" y="44815"/>
                </a:cubicBezTo>
                <a:cubicBezTo>
                  <a:pt x="30540" y="56360"/>
                  <a:pt x="36312" y="45970"/>
                  <a:pt x="27076" y="82915"/>
                </a:cubicBezTo>
                <a:cubicBezTo>
                  <a:pt x="26306" y="85995"/>
                  <a:pt x="73114" y="87677"/>
                  <a:pt x="74701" y="82915"/>
                </a:cubicBezTo>
                <a:close/>
              </a:path>
            </a:pathLst>
          </a:custGeom>
          <a:solidFill>
            <a:srgbClr val="FF0000"/>
          </a:solidFill>
          <a:ln w="9525" cap="flat" cmpd="sng" algn="ctr">
            <a:solidFill>
              <a:schemeClr val="tx1"/>
            </a:solidFill>
            <a:prstDash val="solid"/>
            <a:round/>
            <a:headEnd type="none" w="med" len="med"/>
            <a:tailEnd type="none" w="med" len="med"/>
          </a:ln>
        </p:spPr>
        <p:txBody>
          <a:bodyPr/>
          <a:lstStyle/>
          <a:p>
            <a:endParaRPr lang="en-US"/>
          </a:p>
        </p:txBody>
      </p:sp>
      <p:sp>
        <p:nvSpPr>
          <p:cNvPr id="37894" name="Freeform 5"/>
          <p:cNvSpPr>
            <a:spLocks/>
          </p:cNvSpPr>
          <p:nvPr/>
        </p:nvSpPr>
        <p:spPr bwMode="auto">
          <a:xfrm>
            <a:off x="6856414" y="4968875"/>
            <a:ext cx="1144587" cy="1022350"/>
          </a:xfrm>
          <a:custGeom>
            <a:avLst/>
            <a:gdLst>
              <a:gd name="T0" fmla="*/ 936921 w 1144457"/>
              <a:gd name="T1" fmla="*/ 319506 h 1021942"/>
              <a:gd name="T2" fmla="*/ 984655 w 1144457"/>
              <a:gd name="T3" fmla="*/ 521055 h 1021942"/>
              <a:gd name="T4" fmla="*/ 1041924 w 1144457"/>
              <a:gd name="T5" fmla="*/ 549845 h 1021942"/>
              <a:gd name="T6" fmla="*/ 1080115 w 1144457"/>
              <a:gd name="T7" fmla="*/ 684213 h 1021942"/>
              <a:gd name="T8" fmla="*/ 1127839 w 1144457"/>
              <a:gd name="T9" fmla="*/ 780186 h 1021942"/>
              <a:gd name="T10" fmla="*/ 1146927 w 1144457"/>
              <a:gd name="T11" fmla="*/ 914553 h 1021942"/>
              <a:gd name="T12" fmla="*/ 1127839 w 1144457"/>
              <a:gd name="T13" fmla="*/ 1010527 h 1021942"/>
              <a:gd name="T14" fmla="*/ 1013292 w 1144457"/>
              <a:gd name="T15" fmla="*/ 1000929 h 1021942"/>
              <a:gd name="T16" fmla="*/ 984655 w 1144457"/>
              <a:gd name="T17" fmla="*/ 914553 h 1021942"/>
              <a:gd name="T18" fmla="*/ 936921 w 1144457"/>
              <a:gd name="T19" fmla="*/ 866564 h 1021942"/>
              <a:gd name="T20" fmla="*/ 860564 w 1144457"/>
              <a:gd name="T21" fmla="*/ 799382 h 1021942"/>
              <a:gd name="T22" fmla="*/ 822374 w 1144457"/>
              <a:gd name="T23" fmla="*/ 751395 h 1021942"/>
              <a:gd name="T24" fmla="*/ 803286 w 1144457"/>
              <a:gd name="T25" fmla="*/ 530653 h 1021942"/>
              <a:gd name="T26" fmla="*/ 736472 w 1144457"/>
              <a:gd name="T27" fmla="*/ 482663 h 1021942"/>
              <a:gd name="T28" fmla="*/ 650563 w 1144457"/>
              <a:gd name="T29" fmla="*/ 425079 h 1021942"/>
              <a:gd name="T30" fmla="*/ 593280 w 1144457"/>
              <a:gd name="T31" fmla="*/ 473067 h 1021942"/>
              <a:gd name="T32" fmla="*/ 564648 w 1144457"/>
              <a:gd name="T33" fmla="*/ 530653 h 1021942"/>
              <a:gd name="T34" fmla="*/ 450101 w 1144457"/>
              <a:gd name="T35" fmla="*/ 521055 h 1021942"/>
              <a:gd name="T36" fmla="*/ 373730 w 1144457"/>
              <a:gd name="T37" fmla="*/ 425079 h 1021942"/>
              <a:gd name="T38" fmla="*/ 182831 w 1144457"/>
              <a:gd name="T39" fmla="*/ 463470 h 1021942"/>
              <a:gd name="T40" fmla="*/ 77828 w 1144457"/>
              <a:gd name="T41" fmla="*/ 463470 h 1021942"/>
              <a:gd name="T42" fmla="*/ 30089 w 1144457"/>
              <a:gd name="T43" fmla="*/ 386688 h 1021942"/>
              <a:gd name="T44" fmla="*/ 1457 w 1144457"/>
              <a:gd name="T45" fmla="*/ 329104 h 1021942"/>
              <a:gd name="T46" fmla="*/ 39637 w 1144457"/>
              <a:gd name="T47" fmla="*/ 175547 h 1021942"/>
              <a:gd name="T48" fmla="*/ 116004 w 1144457"/>
              <a:gd name="T49" fmla="*/ 69974 h 1021942"/>
              <a:gd name="T50" fmla="*/ 221007 w 1144457"/>
              <a:gd name="T51" fmla="*/ 12387 h 1021942"/>
              <a:gd name="T52" fmla="*/ 459645 w 1144457"/>
              <a:gd name="T53" fmla="*/ 12387 h 1021942"/>
              <a:gd name="T54" fmla="*/ 526472 w 1144457"/>
              <a:gd name="T55" fmla="*/ 79575 h 1021942"/>
              <a:gd name="T56" fmla="*/ 602824 w 1144457"/>
              <a:gd name="T57" fmla="*/ 156345 h 1021942"/>
              <a:gd name="T58" fmla="*/ 660107 w 1144457"/>
              <a:gd name="T59" fmla="*/ 185143 h 1021942"/>
              <a:gd name="T60" fmla="*/ 812830 w 1144457"/>
              <a:gd name="T61" fmla="*/ 233130 h 1021942"/>
              <a:gd name="T62" fmla="*/ 927377 w 1144457"/>
              <a:gd name="T63" fmla="*/ 233130 h 10219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4457"/>
              <a:gd name="T97" fmla="*/ 0 h 1021942"/>
              <a:gd name="T98" fmla="*/ 1144457 w 1144457"/>
              <a:gd name="T99" fmla="*/ 1021942 h 10219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4457" h="1021942">
                <a:moveTo>
                  <a:pt x="925382" y="231367"/>
                </a:moveTo>
                <a:cubicBezTo>
                  <a:pt x="941257" y="242480"/>
                  <a:pt x="932181" y="288471"/>
                  <a:pt x="934907" y="317092"/>
                </a:cubicBezTo>
                <a:cubicBezTo>
                  <a:pt x="938532" y="355152"/>
                  <a:pt x="938147" y="393680"/>
                  <a:pt x="944432" y="431392"/>
                </a:cubicBezTo>
                <a:cubicBezTo>
                  <a:pt x="946895" y="446168"/>
                  <a:pt x="963863" y="502182"/>
                  <a:pt x="982532" y="517117"/>
                </a:cubicBezTo>
                <a:cubicBezTo>
                  <a:pt x="990372" y="523389"/>
                  <a:pt x="1002127" y="522152"/>
                  <a:pt x="1011107" y="526642"/>
                </a:cubicBezTo>
                <a:cubicBezTo>
                  <a:pt x="1021346" y="531762"/>
                  <a:pt x="1030157" y="539342"/>
                  <a:pt x="1039682" y="545692"/>
                </a:cubicBezTo>
                <a:cubicBezTo>
                  <a:pt x="1068583" y="632395"/>
                  <a:pt x="1024250" y="495457"/>
                  <a:pt x="1058732" y="621892"/>
                </a:cubicBezTo>
                <a:cubicBezTo>
                  <a:pt x="1064016" y="641265"/>
                  <a:pt x="1061074" y="667903"/>
                  <a:pt x="1077782" y="679042"/>
                </a:cubicBezTo>
                <a:lnTo>
                  <a:pt x="1106357" y="698092"/>
                </a:lnTo>
                <a:cubicBezTo>
                  <a:pt x="1117437" y="731333"/>
                  <a:pt x="1119660" y="734063"/>
                  <a:pt x="1125407" y="774292"/>
                </a:cubicBezTo>
                <a:cubicBezTo>
                  <a:pt x="1129473" y="802754"/>
                  <a:pt x="1130866" y="831555"/>
                  <a:pt x="1134932" y="860017"/>
                </a:cubicBezTo>
                <a:cubicBezTo>
                  <a:pt x="1137222" y="876044"/>
                  <a:pt x="1141282" y="891767"/>
                  <a:pt x="1144457" y="907642"/>
                </a:cubicBezTo>
                <a:cubicBezTo>
                  <a:pt x="1141282" y="929867"/>
                  <a:pt x="1139335" y="952302"/>
                  <a:pt x="1134932" y="974317"/>
                </a:cubicBezTo>
                <a:cubicBezTo>
                  <a:pt x="1132963" y="984162"/>
                  <a:pt x="1133577" y="997056"/>
                  <a:pt x="1125407" y="1002892"/>
                </a:cubicBezTo>
                <a:cubicBezTo>
                  <a:pt x="1109067" y="1014564"/>
                  <a:pt x="1068257" y="1021942"/>
                  <a:pt x="1068257" y="1021942"/>
                </a:cubicBezTo>
                <a:cubicBezTo>
                  <a:pt x="1052687" y="1016752"/>
                  <a:pt x="1020825" y="1008916"/>
                  <a:pt x="1011107" y="993367"/>
                </a:cubicBezTo>
                <a:cubicBezTo>
                  <a:pt x="1000464" y="976339"/>
                  <a:pt x="998407" y="955267"/>
                  <a:pt x="992057" y="936217"/>
                </a:cubicBezTo>
                <a:cubicBezTo>
                  <a:pt x="988882" y="926692"/>
                  <a:pt x="990886" y="913211"/>
                  <a:pt x="982532" y="907642"/>
                </a:cubicBezTo>
                <a:lnTo>
                  <a:pt x="953957" y="888592"/>
                </a:lnTo>
                <a:cubicBezTo>
                  <a:pt x="947607" y="879067"/>
                  <a:pt x="943522" y="867555"/>
                  <a:pt x="934907" y="860017"/>
                </a:cubicBezTo>
                <a:cubicBezTo>
                  <a:pt x="917677" y="844940"/>
                  <a:pt x="877757" y="821917"/>
                  <a:pt x="877757" y="821917"/>
                </a:cubicBezTo>
                <a:cubicBezTo>
                  <a:pt x="871407" y="812392"/>
                  <a:pt x="866802" y="801437"/>
                  <a:pt x="858707" y="793342"/>
                </a:cubicBezTo>
                <a:cubicBezTo>
                  <a:pt x="850612" y="785247"/>
                  <a:pt x="837283" y="783231"/>
                  <a:pt x="830132" y="774292"/>
                </a:cubicBezTo>
                <a:cubicBezTo>
                  <a:pt x="823860" y="766452"/>
                  <a:pt x="825097" y="754697"/>
                  <a:pt x="820607" y="745717"/>
                </a:cubicBezTo>
                <a:cubicBezTo>
                  <a:pt x="815487" y="735478"/>
                  <a:pt x="807907" y="726667"/>
                  <a:pt x="801557" y="717142"/>
                </a:cubicBezTo>
                <a:cubicBezTo>
                  <a:pt x="812469" y="618934"/>
                  <a:pt x="816717" y="632762"/>
                  <a:pt x="801557" y="526642"/>
                </a:cubicBezTo>
                <a:cubicBezTo>
                  <a:pt x="800137" y="516703"/>
                  <a:pt x="800202" y="503903"/>
                  <a:pt x="792032" y="498067"/>
                </a:cubicBezTo>
                <a:cubicBezTo>
                  <a:pt x="775692" y="486395"/>
                  <a:pt x="751590" y="490156"/>
                  <a:pt x="734882" y="479017"/>
                </a:cubicBezTo>
                <a:lnTo>
                  <a:pt x="677732" y="440917"/>
                </a:lnTo>
                <a:lnTo>
                  <a:pt x="649157" y="421867"/>
                </a:lnTo>
                <a:cubicBezTo>
                  <a:pt x="636457" y="425042"/>
                  <a:pt x="621114" y="423011"/>
                  <a:pt x="611057" y="431392"/>
                </a:cubicBezTo>
                <a:cubicBezTo>
                  <a:pt x="600149" y="440482"/>
                  <a:pt x="599052" y="457164"/>
                  <a:pt x="592007" y="469492"/>
                </a:cubicBezTo>
                <a:cubicBezTo>
                  <a:pt x="586327" y="479431"/>
                  <a:pt x="578077" y="487828"/>
                  <a:pt x="572957" y="498067"/>
                </a:cubicBezTo>
                <a:cubicBezTo>
                  <a:pt x="568467" y="507047"/>
                  <a:pt x="570532" y="519542"/>
                  <a:pt x="563432" y="526642"/>
                </a:cubicBezTo>
                <a:cubicBezTo>
                  <a:pt x="556332" y="533742"/>
                  <a:pt x="544382" y="532992"/>
                  <a:pt x="534857" y="536167"/>
                </a:cubicBezTo>
                <a:cubicBezTo>
                  <a:pt x="534272" y="536070"/>
                  <a:pt x="461473" y="526990"/>
                  <a:pt x="449132" y="517117"/>
                </a:cubicBezTo>
                <a:cubicBezTo>
                  <a:pt x="421045" y="494647"/>
                  <a:pt x="429594" y="453862"/>
                  <a:pt x="401507" y="431392"/>
                </a:cubicBezTo>
                <a:cubicBezTo>
                  <a:pt x="393667" y="425120"/>
                  <a:pt x="382457" y="425042"/>
                  <a:pt x="372932" y="421867"/>
                </a:cubicBezTo>
                <a:cubicBezTo>
                  <a:pt x="363454" y="422729"/>
                  <a:pt x="239676" y="431361"/>
                  <a:pt x="211007" y="440917"/>
                </a:cubicBezTo>
                <a:cubicBezTo>
                  <a:pt x="200147" y="444537"/>
                  <a:pt x="192671" y="454847"/>
                  <a:pt x="182432" y="459967"/>
                </a:cubicBezTo>
                <a:cubicBezTo>
                  <a:pt x="173452" y="464457"/>
                  <a:pt x="163382" y="466317"/>
                  <a:pt x="153857" y="469492"/>
                </a:cubicBezTo>
                <a:cubicBezTo>
                  <a:pt x="128457" y="466317"/>
                  <a:pt x="98627" y="474646"/>
                  <a:pt x="77657" y="459967"/>
                </a:cubicBezTo>
                <a:cubicBezTo>
                  <a:pt x="61206" y="448452"/>
                  <a:pt x="75315" y="413956"/>
                  <a:pt x="58607" y="402817"/>
                </a:cubicBezTo>
                <a:lnTo>
                  <a:pt x="30032" y="383767"/>
                </a:lnTo>
                <a:cubicBezTo>
                  <a:pt x="26857" y="374242"/>
                  <a:pt x="24997" y="364172"/>
                  <a:pt x="20507" y="355192"/>
                </a:cubicBezTo>
                <a:cubicBezTo>
                  <a:pt x="15387" y="344953"/>
                  <a:pt x="2335" y="338031"/>
                  <a:pt x="1457" y="326617"/>
                </a:cubicBezTo>
                <a:cubicBezTo>
                  <a:pt x="0" y="307677"/>
                  <a:pt x="4662" y="234483"/>
                  <a:pt x="20507" y="202792"/>
                </a:cubicBezTo>
                <a:cubicBezTo>
                  <a:pt x="25627" y="192553"/>
                  <a:pt x="34437" y="184456"/>
                  <a:pt x="39557" y="174217"/>
                </a:cubicBezTo>
                <a:cubicBezTo>
                  <a:pt x="44047" y="165237"/>
                  <a:pt x="44206" y="154419"/>
                  <a:pt x="49082" y="145642"/>
                </a:cubicBezTo>
                <a:cubicBezTo>
                  <a:pt x="81766" y="86811"/>
                  <a:pt x="74015" y="97270"/>
                  <a:pt x="115757" y="69442"/>
                </a:cubicBezTo>
                <a:cubicBezTo>
                  <a:pt x="145946" y="24159"/>
                  <a:pt x="123947" y="44487"/>
                  <a:pt x="191957" y="21817"/>
                </a:cubicBezTo>
                <a:lnTo>
                  <a:pt x="220532" y="12292"/>
                </a:lnTo>
                <a:lnTo>
                  <a:pt x="249107" y="2767"/>
                </a:lnTo>
                <a:cubicBezTo>
                  <a:pt x="318957" y="5942"/>
                  <a:pt x="389824" y="0"/>
                  <a:pt x="458657" y="12292"/>
                </a:cubicBezTo>
                <a:cubicBezTo>
                  <a:pt x="481196" y="16317"/>
                  <a:pt x="515807" y="50392"/>
                  <a:pt x="515807" y="50392"/>
                </a:cubicBezTo>
                <a:cubicBezTo>
                  <a:pt x="518982" y="59917"/>
                  <a:pt x="519763" y="70613"/>
                  <a:pt x="525332" y="78967"/>
                </a:cubicBezTo>
                <a:cubicBezTo>
                  <a:pt x="540000" y="100969"/>
                  <a:pt x="561397" y="112535"/>
                  <a:pt x="582482" y="126592"/>
                </a:cubicBezTo>
                <a:cubicBezTo>
                  <a:pt x="588832" y="136117"/>
                  <a:pt x="592593" y="148016"/>
                  <a:pt x="601532" y="155167"/>
                </a:cubicBezTo>
                <a:cubicBezTo>
                  <a:pt x="609372" y="161439"/>
                  <a:pt x="621127" y="160202"/>
                  <a:pt x="630107" y="164692"/>
                </a:cubicBezTo>
                <a:cubicBezTo>
                  <a:pt x="640346" y="169812"/>
                  <a:pt x="648221" y="179093"/>
                  <a:pt x="658682" y="183742"/>
                </a:cubicBezTo>
                <a:cubicBezTo>
                  <a:pt x="705310" y="204466"/>
                  <a:pt x="711307" y="199529"/>
                  <a:pt x="753932" y="212317"/>
                </a:cubicBezTo>
                <a:cubicBezTo>
                  <a:pt x="773166" y="218087"/>
                  <a:pt x="794374" y="220228"/>
                  <a:pt x="811082" y="231367"/>
                </a:cubicBezTo>
                <a:cubicBezTo>
                  <a:pt x="820607" y="237717"/>
                  <a:pt x="828394" y="248369"/>
                  <a:pt x="839657" y="250417"/>
                </a:cubicBezTo>
                <a:cubicBezTo>
                  <a:pt x="864647" y="254961"/>
                  <a:pt x="909507" y="220255"/>
                  <a:pt x="925382" y="231367"/>
                </a:cubicBezTo>
                <a:close/>
              </a:path>
            </a:pathLst>
          </a:custGeom>
          <a:solidFill>
            <a:srgbClr val="92D05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7895" name="Freeform 7"/>
          <p:cNvSpPr>
            <a:spLocks/>
          </p:cNvSpPr>
          <p:nvPr/>
        </p:nvSpPr>
        <p:spPr bwMode="auto">
          <a:xfrm>
            <a:off x="3354389" y="3406776"/>
            <a:ext cx="3906837" cy="4016375"/>
          </a:xfrm>
          <a:custGeom>
            <a:avLst/>
            <a:gdLst>
              <a:gd name="T0" fmla="*/ 2944815 w 3907718"/>
              <a:gd name="T1" fmla="*/ 1956035 h 4016188"/>
              <a:gd name="T2" fmla="*/ 2623465 w 3907718"/>
              <a:gd name="T3" fmla="*/ 1776589 h 4016188"/>
              <a:gd name="T4" fmla="*/ 2462790 w 3907718"/>
              <a:gd name="T5" fmla="*/ 1363838 h 4016188"/>
              <a:gd name="T6" fmla="*/ 2302119 w 3907718"/>
              <a:gd name="T7" fmla="*/ 1310006 h 4016188"/>
              <a:gd name="T8" fmla="*/ 2087883 w 3907718"/>
              <a:gd name="T9" fmla="*/ 1004940 h 4016188"/>
              <a:gd name="T10" fmla="*/ 1927208 w 3907718"/>
              <a:gd name="T11" fmla="*/ 699874 h 4016188"/>
              <a:gd name="T12" fmla="*/ 1605859 w 3907718"/>
              <a:gd name="T13" fmla="*/ 574254 h 4016188"/>
              <a:gd name="T14" fmla="*/ 1498743 w 3907718"/>
              <a:gd name="T15" fmla="*/ 394789 h 4016188"/>
              <a:gd name="T16" fmla="*/ 1391625 w 3907718"/>
              <a:gd name="T17" fmla="*/ 179446 h 4016188"/>
              <a:gd name="T18" fmla="*/ 731077 w 3907718"/>
              <a:gd name="T19" fmla="*/ 89723 h 4016188"/>
              <a:gd name="T20" fmla="*/ 427573 w 3907718"/>
              <a:gd name="T21" fmla="*/ 17949 h 4016188"/>
              <a:gd name="T22" fmla="*/ 124080 w 3907718"/>
              <a:gd name="T23" fmla="*/ 179446 h 4016188"/>
              <a:gd name="T24" fmla="*/ 159787 w 3907718"/>
              <a:gd name="T25" fmla="*/ 484531 h 4016188"/>
              <a:gd name="T26" fmla="*/ 141933 w 3907718"/>
              <a:gd name="T27" fmla="*/ 969043 h 4016188"/>
              <a:gd name="T28" fmla="*/ 374018 w 3907718"/>
              <a:gd name="T29" fmla="*/ 1184386 h 4016188"/>
              <a:gd name="T30" fmla="*/ 516836 w 3907718"/>
              <a:gd name="T31" fmla="*/ 1507401 h 4016188"/>
              <a:gd name="T32" fmla="*/ 623956 w 3907718"/>
              <a:gd name="T33" fmla="*/ 1884260 h 4016188"/>
              <a:gd name="T34" fmla="*/ 731077 w 3907718"/>
              <a:gd name="T35" fmla="*/ 2027810 h 4016188"/>
              <a:gd name="T36" fmla="*/ 713223 w 3907718"/>
              <a:gd name="T37" fmla="*/ 2261105 h 4016188"/>
              <a:gd name="T38" fmla="*/ 873895 w 3907718"/>
              <a:gd name="T39" fmla="*/ 2458497 h 4016188"/>
              <a:gd name="T40" fmla="*/ 963159 w 3907718"/>
              <a:gd name="T41" fmla="*/ 2727680 h 4016188"/>
              <a:gd name="T42" fmla="*/ 1088129 w 3907718"/>
              <a:gd name="T43" fmla="*/ 2530288 h 4016188"/>
              <a:gd name="T44" fmla="*/ 1016717 w 3907718"/>
              <a:gd name="T45" fmla="*/ 2279050 h 4016188"/>
              <a:gd name="T46" fmla="*/ 927453 w 3907718"/>
              <a:gd name="T47" fmla="*/ 2117548 h 4016188"/>
              <a:gd name="T48" fmla="*/ 909601 w 3907718"/>
              <a:gd name="T49" fmla="*/ 1704795 h 4016188"/>
              <a:gd name="T50" fmla="*/ 1016717 w 3907718"/>
              <a:gd name="T51" fmla="*/ 1991932 h 4016188"/>
              <a:gd name="T52" fmla="*/ 1159541 w 3907718"/>
              <a:gd name="T53" fmla="*/ 2350827 h 4016188"/>
              <a:gd name="T54" fmla="*/ 1320215 w 3907718"/>
              <a:gd name="T55" fmla="*/ 2566171 h 4016188"/>
              <a:gd name="T56" fmla="*/ 1445184 w 3907718"/>
              <a:gd name="T57" fmla="*/ 2763578 h 4016188"/>
              <a:gd name="T58" fmla="*/ 1552302 w 3907718"/>
              <a:gd name="T59" fmla="*/ 2907133 h 4016188"/>
              <a:gd name="T60" fmla="*/ 1659418 w 3907718"/>
              <a:gd name="T61" fmla="*/ 3086594 h 4016188"/>
              <a:gd name="T62" fmla="*/ 1766534 w 3907718"/>
              <a:gd name="T63" fmla="*/ 3445486 h 4016188"/>
              <a:gd name="T64" fmla="*/ 1980768 w 3907718"/>
              <a:gd name="T65" fmla="*/ 3589052 h 4016188"/>
              <a:gd name="T66" fmla="*/ 2266412 w 3907718"/>
              <a:gd name="T67" fmla="*/ 3750566 h 4016188"/>
              <a:gd name="T68" fmla="*/ 2552053 w 3907718"/>
              <a:gd name="T69" fmla="*/ 3858242 h 4016188"/>
              <a:gd name="T70" fmla="*/ 2873405 w 3907718"/>
              <a:gd name="T71" fmla="*/ 3840292 h 4016188"/>
              <a:gd name="T72" fmla="*/ 3123342 w 3907718"/>
              <a:gd name="T73" fmla="*/ 3983842 h 4016188"/>
              <a:gd name="T74" fmla="*/ 3391132 w 3907718"/>
              <a:gd name="T75" fmla="*/ 4001792 h 4016188"/>
              <a:gd name="T76" fmla="*/ 3676781 w 3907718"/>
              <a:gd name="T77" fmla="*/ 3840292 h 4016188"/>
              <a:gd name="T78" fmla="*/ 3783895 w 3907718"/>
              <a:gd name="T79" fmla="*/ 3607004 h 4016188"/>
              <a:gd name="T80" fmla="*/ 3855304 w 3907718"/>
              <a:gd name="T81" fmla="*/ 3248090 h 4016188"/>
              <a:gd name="T82" fmla="*/ 3658927 w 3907718"/>
              <a:gd name="T83" fmla="*/ 3122475 h 4016188"/>
              <a:gd name="T84" fmla="*/ 3462544 w 3907718"/>
              <a:gd name="T85" fmla="*/ 3337812 h 4016188"/>
              <a:gd name="T86" fmla="*/ 3319720 w 3907718"/>
              <a:gd name="T87" fmla="*/ 3445486 h 4016188"/>
              <a:gd name="T88" fmla="*/ 3016228 w 3907718"/>
              <a:gd name="T89" fmla="*/ 3517280 h 4016188"/>
              <a:gd name="T90" fmla="*/ 2784142 w 3907718"/>
              <a:gd name="T91" fmla="*/ 3445486 h 4016188"/>
              <a:gd name="T92" fmla="*/ 2659171 w 3907718"/>
              <a:gd name="T93" fmla="*/ 2960974 h 4016188"/>
              <a:gd name="T94" fmla="*/ 2730584 w 3907718"/>
              <a:gd name="T95" fmla="*/ 2602060 h 4016188"/>
              <a:gd name="T96" fmla="*/ 2694876 w 3907718"/>
              <a:gd name="T97" fmla="*/ 2261105 h 4016188"/>
              <a:gd name="T98" fmla="*/ 2909111 w 3907718"/>
              <a:gd name="T99" fmla="*/ 2189326 h 40161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07718"/>
              <a:gd name="T151" fmla="*/ 0 h 4016188"/>
              <a:gd name="T152" fmla="*/ 3907718 w 3907718"/>
              <a:gd name="T153" fmla="*/ 4016188 h 40161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07718" h="4016188">
                <a:moveTo>
                  <a:pt x="3065035" y="2115671"/>
                </a:moveTo>
                <a:cubicBezTo>
                  <a:pt x="3062047" y="2088777"/>
                  <a:pt x="3017224" y="2043953"/>
                  <a:pt x="2993318" y="2008094"/>
                </a:cubicBezTo>
                <a:cubicBezTo>
                  <a:pt x="2981365" y="1990165"/>
                  <a:pt x="2975388" y="1966259"/>
                  <a:pt x="2957459" y="1954306"/>
                </a:cubicBezTo>
                <a:lnTo>
                  <a:pt x="2796094" y="1846730"/>
                </a:lnTo>
                <a:cubicBezTo>
                  <a:pt x="2778165" y="1834777"/>
                  <a:pt x="2762749" y="1817685"/>
                  <a:pt x="2742306" y="1810871"/>
                </a:cubicBezTo>
                <a:lnTo>
                  <a:pt x="2634730" y="1775012"/>
                </a:lnTo>
                <a:cubicBezTo>
                  <a:pt x="2628753" y="1667436"/>
                  <a:pt x="2632037" y="1558942"/>
                  <a:pt x="2616800" y="1452283"/>
                </a:cubicBezTo>
                <a:cubicBezTo>
                  <a:pt x="2613753" y="1430951"/>
                  <a:pt x="2599214" y="1409915"/>
                  <a:pt x="2580941" y="1398494"/>
                </a:cubicBezTo>
                <a:cubicBezTo>
                  <a:pt x="2548888" y="1378461"/>
                  <a:pt x="2509224" y="1374589"/>
                  <a:pt x="2473365" y="1362636"/>
                </a:cubicBezTo>
                <a:lnTo>
                  <a:pt x="2419577" y="1344706"/>
                </a:lnTo>
                <a:lnTo>
                  <a:pt x="2365788" y="1326777"/>
                </a:lnTo>
                <a:lnTo>
                  <a:pt x="2312000" y="1308847"/>
                </a:lnTo>
                <a:cubicBezTo>
                  <a:pt x="2300047" y="1272988"/>
                  <a:pt x="2282355" y="1238555"/>
                  <a:pt x="2276141" y="1201271"/>
                </a:cubicBezTo>
                <a:cubicBezTo>
                  <a:pt x="2267392" y="1148778"/>
                  <a:pt x="2270836" y="1078692"/>
                  <a:pt x="2222353" y="1039906"/>
                </a:cubicBezTo>
                <a:cubicBezTo>
                  <a:pt x="2210663" y="1030554"/>
                  <a:pt x="2101530" y="1005218"/>
                  <a:pt x="2096847" y="1004047"/>
                </a:cubicBezTo>
                <a:cubicBezTo>
                  <a:pt x="2078918" y="992094"/>
                  <a:pt x="2058296" y="983425"/>
                  <a:pt x="2043059" y="968188"/>
                </a:cubicBezTo>
                <a:cubicBezTo>
                  <a:pt x="2015427" y="940556"/>
                  <a:pt x="1997604" y="898111"/>
                  <a:pt x="1989271" y="860612"/>
                </a:cubicBezTo>
                <a:cubicBezTo>
                  <a:pt x="1972099" y="783339"/>
                  <a:pt x="1988957" y="752722"/>
                  <a:pt x="1935482" y="699247"/>
                </a:cubicBezTo>
                <a:cubicBezTo>
                  <a:pt x="1892862" y="656627"/>
                  <a:pt x="1827380" y="645284"/>
                  <a:pt x="1774118" y="627530"/>
                </a:cubicBezTo>
                <a:lnTo>
                  <a:pt x="1666541" y="591671"/>
                </a:lnTo>
                <a:lnTo>
                  <a:pt x="1612753" y="573741"/>
                </a:lnTo>
                <a:lnTo>
                  <a:pt x="1558965" y="555812"/>
                </a:lnTo>
                <a:lnTo>
                  <a:pt x="1523106" y="448236"/>
                </a:lnTo>
                <a:cubicBezTo>
                  <a:pt x="1517129" y="430306"/>
                  <a:pt x="1515661" y="410172"/>
                  <a:pt x="1505177" y="394447"/>
                </a:cubicBezTo>
                <a:lnTo>
                  <a:pt x="1469318" y="340659"/>
                </a:lnTo>
                <a:cubicBezTo>
                  <a:pt x="1463341" y="298824"/>
                  <a:pt x="1468551" y="253771"/>
                  <a:pt x="1451388" y="215153"/>
                </a:cubicBezTo>
                <a:cubicBezTo>
                  <a:pt x="1442636" y="195462"/>
                  <a:pt x="1417291" y="188046"/>
                  <a:pt x="1397600" y="179294"/>
                </a:cubicBezTo>
                <a:cubicBezTo>
                  <a:pt x="1266196" y="120892"/>
                  <a:pt x="1204001" y="137291"/>
                  <a:pt x="1039012" y="125506"/>
                </a:cubicBezTo>
                <a:cubicBezTo>
                  <a:pt x="1003153" y="119530"/>
                  <a:pt x="967540" y="111825"/>
                  <a:pt x="931435" y="107577"/>
                </a:cubicBezTo>
                <a:cubicBezTo>
                  <a:pt x="865875" y="99864"/>
                  <a:pt x="799561" y="98983"/>
                  <a:pt x="734212" y="89647"/>
                </a:cubicBezTo>
                <a:cubicBezTo>
                  <a:pt x="715503" y="86974"/>
                  <a:pt x="698956" y="75424"/>
                  <a:pt x="680424" y="71718"/>
                </a:cubicBezTo>
                <a:cubicBezTo>
                  <a:pt x="638985" y="63430"/>
                  <a:pt x="596496" y="61348"/>
                  <a:pt x="554918" y="53788"/>
                </a:cubicBezTo>
                <a:cubicBezTo>
                  <a:pt x="340147" y="14739"/>
                  <a:pt x="602230" y="56334"/>
                  <a:pt x="429412" y="17930"/>
                </a:cubicBezTo>
                <a:cubicBezTo>
                  <a:pt x="393924" y="10044"/>
                  <a:pt x="357694" y="5977"/>
                  <a:pt x="321835" y="0"/>
                </a:cubicBezTo>
                <a:lnTo>
                  <a:pt x="196330" y="17930"/>
                </a:lnTo>
                <a:cubicBezTo>
                  <a:pt x="0" y="238802"/>
                  <a:pt x="293166" y="123110"/>
                  <a:pt x="124612" y="179294"/>
                </a:cubicBezTo>
                <a:cubicBezTo>
                  <a:pt x="112659" y="197224"/>
                  <a:pt x="91426" y="211701"/>
                  <a:pt x="88753" y="233083"/>
                </a:cubicBezTo>
                <a:cubicBezTo>
                  <a:pt x="84145" y="269946"/>
                  <a:pt x="134193" y="405263"/>
                  <a:pt x="142541" y="430306"/>
                </a:cubicBezTo>
                <a:lnTo>
                  <a:pt x="160471" y="484094"/>
                </a:lnTo>
                <a:lnTo>
                  <a:pt x="178400" y="537883"/>
                </a:lnTo>
                <a:cubicBezTo>
                  <a:pt x="172424" y="621553"/>
                  <a:pt x="167437" y="705300"/>
                  <a:pt x="160471" y="788894"/>
                </a:cubicBezTo>
                <a:cubicBezTo>
                  <a:pt x="155483" y="848749"/>
                  <a:pt x="142541" y="908125"/>
                  <a:pt x="142541" y="968188"/>
                </a:cubicBezTo>
                <a:cubicBezTo>
                  <a:pt x="142541" y="1028251"/>
                  <a:pt x="125144" y="1098908"/>
                  <a:pt x="160471" y="1147483"/>
                </a:cubicBezTo>
                <a:cubicBezTo>
                  <a:pt x="185327" y="1181660"/>
                  <a:pt x="244292" y="1158465"/>
                  <a:pt x="285977" y="1165412"/>
                </a:cubicBezTo>
                <a:cubicBezTo>
                  <a:pt x="316036" y="1170422"/>
                  <a:pt x="345742" y="1177365"/>
                  <a:pt x="375624" y="1183341"/>
                </a:cubicBezTo>
                <a:cubicBezTo>
                  <a:pt x="399530" y="1219200"/>
                  <a:pt x="433712" y="1250033"/>
                  <a:pt x="447341" y="1290918"/>
                </a:cubicBezTo>
                <a:lnTo>
                  <a:pt x="501130" y="1452283"/>
                </a:lnTo>
                <a:cubicBezTo>
                  <a:pt x="507106" y="1470212"/>
                  <a:pt x="515353" y="1487539"/>
                  <a:pt x="519059" y="1506071"/>
                </a:cubicBezTo>
                <a:cubicBezTo>
                  <a:pt x="525035" y="1535953"/>
                  <a:pt x="524378" y="1567975"/>
                  <a:pt x="536988" y="1595718"/>
                </a:cubicBezTo>
                <a:cubicBezTo>
                  <a:pt x="554822" y="1634952"/>
                  <a:pt x="608706" y="1703294"/>
                  <a:pt x="608706" y="1703294"/>
                </a:cubicBezTo>
                <a:cubicBezTo>
                  <a:pt x="614682" y="1763059"/>
                  <a:pt x="607641" y="1825608"/>
                  <a:pt x="626635" y="1882588"/>
                </a:cubicBezTo>
                <a:cubicBezTo>
                  <a:pt x="633449" y="1903031"/>
                  <a:pt x="666963" y="1901620"/>
                  <a:pt x="680424" y="1918447"/>
                </a:cubicBezTo>
                <a:cubicBezTo>
                  <a:pt x="692230" y="1933205"/>
                  <a:pt x="689901" y="1955332"/>
                  <a:pt x="698353" y="1972236"/>
                </a:cubicBezTo>
                <a:cubicBezTo>
                  <a:pt x="707990" y="1991510"/>
                  <a:pt x="722259" y="2008095"/>
                  <a:pt x="734212" y="2026024"/>
                </a:cubicBezTo>
                <a:cubicBezTo>
                  <a:pt x="686397" y="2169463"/>
                  <a:pt x="758119" y="2002114"/>
                  <a:pt x="662494" y="2097741"/>
                </a:cubicBezTo>
                <a:cubicBezTo>
                  <a:pt x="649130" y="2111105"/>
                  <a:pt x="650541" y="2133600"/>
                  <a:pt x="644565" y="2151530"/>
                </a:cubicBezTo>
                <a:lnTo>
                  <a:pt x="716282" y="2259106"/>
                </a:lnTo>
                <a:cubicBezTo>
                  <a:pt x="728235" y="2277035"/>
                  <a:pt x="734212" y="2300941"/>
                  <a:pt x="752141" y="2312894"/>
                </a:cubicBezTo>
                <a:lnTo>
                  <a:pt x="805930" y="2348753"/>
                </a:lnTo>
                <a:cubicBezTo>
                  <a:pt x="829836" y="2384612"/>
                  <a:pt x="873745" y="2413410"/>
                  <a:pt x="877647" y="2456330"/>
                </a:cubicBezTo>
                <a:cubicBezTo>
                  <a:pt x="883624" y="2522071"/>
                  <a:pt x="886241" y="2588204"/>
                  <a:pt x="895577" y="2653553"/>
                </a:cubicBezTo>
                <a:cubicBezTo>
                  <a:pt x="898250" y="2672262"/>
                  <a:pt x="900142" y="2693977"/>
                  <a:pt x="913506" y="2707341"/>
                </a:cubicBezTo>
                <a:cubicBezTo>
                  <a:pt x="926870" y="2720705"/>
                  <a:pt x="950773" y="2716093"/>
                  <a:pt x="967294" y="2725271"/>
                </a:cubicBezTo>
                <a:cubicBezTo>
                  <a:pt x="1152247" y="2828022"/>
                  <a:pt x="1006950" y="2774347"/>
                  <a:pt x="1128659" y="2814918"/>
                </a:cubicBezTo>
                <a:cubicBezTo>
                  <a:pt x="1134635" y="2796989"/>
                  <a:pt x="1146588" y="2780029"/>
                  <a:pt x="1146588" y="2761130"/>
                </a:cubicBezTo>
                <a:cubicBezTo>
                  <a:pt x="1146588" y="2604509"/>
                  <a:pt x="1121205" y="2670077"/>
                  <a:pt x="1092800" y="2528047"/>
                </a:cubicBezTo>
                <a:cubicBezTo>
                  <a:pt x="1086824" y="2498165"/>
                  <a:pt x="1082889" y="2467800"/>
                  <a:pt x="1074871" y="2438400"/>
                </a:cubicBezTo>
                <a:cubicBezTo>
                  <a:pt x="1064926" y="2401933"/>
                  <a:pt x="1050965" y="2366683"/>
                  <a:pt x="1039012" y="2330824"/>
                </a:cubicBezTo>
                <a:cubicBezTo>
                  <a:pt x="1033035" y="2312895"/>
                  <a:pt x="1024788" y="2295568"/>
                  <a:pt x="1021082" y="2277036"/>
                </a:cubicBezTo>
                <a:cubicBezTo>
                  <a:pt x="1015106" y="2247153"/>
                  <a:pt x="1010544" y="2216953"/>
                  <a:pt x="1003153" y="2187388"/>
                </a:cubicBezTo>
                <a:cubicBezTo>
                  <a:pt x="998569" y="2169053"/>
                  <a:pt x="998588" y="2146964"/>
                  <a:pt x="985224" y="2133600"/>
                </a:cubicBezTo>
                <a:cubicBezTo>
                  <a:pt x="971860" y="2120236"/>
                  <a:pt x="949365" y="2121647"/>
                  <a:pt x="931435" y="2115671"/>
                </a:cubicBezTo>
                <a:cubicBezTo>
                  <a:pt x="849235" y="1992369"/>
                  <a:pt x="873347" y="2048979"/>
                  <a:pt x="841788" y="1954306"/>
                </a:cubicBezTo>
                <a:cubicBezTo>
                  <a:pt x="847765" y="1864659"/>
                  <a:pt x="835035" y="1771754"/>
                  <a:pt x="859718" y="1685365"/>
                </a:cubicBezTo>
                <a:cubicBezTo>
                  <a:pt x="864910" y="1667193"/>
                  <a:pt x="898748" y="1691488"/>
                  <a:pt x="913506" y="1703294"/>
                </a:cubicBezTo>
                <a:cubicBezTo>
                  <a:pt x="930333" y="1716755"/>
                  <a:pt x="937412" y="1739153"/>
                  <a:pt x="949365" y="1757083"/>
                </a:cubicBezTo>
                <a:lnTo>
                  <a:pt x="985224" y="1864659"/>
                </a:lnTo>
                <a:cubicBezTo>
                  <a:pt x="1000586" y="1910744"/>
                  <a:pt x="1012077" y="1940636"/>
                  <a:pt x="1021082" y="1990165"/>
                </a:cubicBezTo>
                <a:cubicBezTo>
                  <a:pt x="1027204" y="2023835"/>
                  <a:pt x="1037680" y="2142445"/>
                  <a:pt x="1056941" y="2187388"/>
                </a:cubicBezTo>
                <a:cubicBezTo>
                  <a:pt x="1075663" y="2231072"/>
                  <a:pt x="1114278" y="2262655"/>
                  <a:pt x="1146588" y="2294965"/>
                </a:cubicBezTo>
                <a:cubicBezTo>
                  <a:pt x="1152565" y="2312894"/>
                  <a:pt x="1156066" y="2331849"/>
                  <a:pt x="1164518" y="2348753"/>
                </a:cubicBezTo>
                <a:cubicBezTo>
                  <a:pt x="1174155" y="2368026"/>
                  <a:pt x="1191889" y="2382735"/>
                  <a:pt x="1200377" y="2402541"/>
                </a:cubicBezTo>
                <a:cubicBezTo>
                  <a:pt x="1210084" y="2425190"/>
                  <a:pt x="1206080" y="2452864"/>
                  <a:pt x="1218306" y="2474259"/>
                </a:cubicBezTo>
                <a:cubicBezTo>
                  <a:pt x="1239544" y="2511426"/>
                  <a:pt x="1291608" y="2541057"/>
                  <a:pt x="1325882" y="2563906"/>
                </a:cubicBezTo>
                <a:cubicBezTo>
                  <a:pt x="1370952" y="2699110"/>
                  <a:pt x="1310154" y="2532448"/>
                  <a:pt x="1379671" y="2671483"/>
                </a:cubicBezTo>
                <a:cubicBezTo>
                  <a:pt x="1388123" y="2688387"/>
                  <a:pt x="1385794" y="2710513"/>
                  <a:pt x="1397600" y="2725271"/>
                </a:cubicBezTo>
                <a:cubicBezTo>
                  <a:pt x="1411061" y="2742098"/>
                  <a:pt x="1433459" y="2749177"/>
                  <a:pt x="1451388" y="2761130"/>
                </a:cubicBezTo>
                <a:cubicBezTo>
                  <a:pt x="1457365" y="2779059"/>
                  <a:pt x="1457512" y="2800160"/>
                  <a:pt x="1469318" y="2814918"/>
                </a:cubicBezTo>
                <a:cubicBezTo>
                  <a:pt x="1482779" y="2831744"/>
                  <a:pt x="1507869" y="2835540"/>
                  <a:pt x="1523106" y="2850777"/>
                </a:cubicBezTo>
                <a:cubicBezTo>
                  <a:pt x="1538343" y="2866014"/>
                  <a:pt x="1547012" y="2886636"/>
                  <a:pt x="1558965" y="2904565"/>
                </a:cubicBezTo>
                <a:cubicBezTo>
                  <a:pt x="1564941" y="2922494"/>
                  <a:pt x="1563530" y="2944989"/>
                  <a:pt x="1576894" y="2958353"/>
                </a:cubicBezTo>
                <a:cubicBezTo>
                  <a:pt x="1590258" y="2971717"/>
                  <a:pt x="1619697" y="2960904"/>
                  <a:pt x="1630682" y="2976283"/>
                </a:cubicBezTo>
                <a:cubicBezTo>
                  <a:pt x="1652652" y="3007041"/>
                  <a:pt x="1666541" y="3083859"/>
                  <a:pt x="1666541" y="3083859"/>
                </a:cubicBezTo>
                <a:cubicBezTo>
                  <a:pt x="1659120" y="3150650"/>
                  <a:pt x="1629960" y="3279638"/>
                  <a:pt x="1666541" y="3352800"/>
                </a:cubicBezTo>
                <a:cubicBezTo>
                  <a:pt x="1676178" y="3372074"/>
                  <a:pt x="1703776" y="3374864"/>
                  <a:pt x="1720330" y="3388659"/>
                </a:cubicBezTo>
                <a:cubicBezTo>
                  <a:pt x="1739809" y="3404891"/>
                  <a:pt x="1754103" y="3426880"/>
                  <a:pt x="1774118" y="3442447"/>
                </a:cubicBezTo>
                <a:cubicBezTo>
                  <a:pt x="1808137" y="3468906"/>
                  <a:pt x="1845835" y="3490259"/>
                  <a:pt x="1881694" y="3514165"/>
                </a:cubicBezTo>
                <a:lnTo>
                  <a:pt x="1935482" y="3550024"/>
                </a:lnTo>
                <a:cubicBezTo>
                  <a:pt x="1953412" y="3561977"/>
                  <a:pt x="1974034" y="3570646"/>
                  <a:pt x="1989271" y="3585883"/>
                </a:cubicBezTo>
                <a:cubicBezTo>
                  <a:pt x="2056423" y="3653035"/>
                  <a:pt x="2019004" y="3631653"/>
                  <a:pt x="2096847" y="3657600"/>
                </a:cubicBezTo>
                <a:cubicBezTo>
                  <a:pt x="2200217" y="3726514"/>
                  <a:pt x="2100497" y="3666848"/>
                  <a:pt x="2204424" y="3711388"/>
                </a:cubicBezTo>
                <a:cubicBezTo>
                  <a:pt x="2228990" y="3721916"/>
                  <a:pt x="2251575" y="3736718"/>
                  <a:pt x="2276141" y="3747247"/>
                </a:cubicBezTo>
                <a:cubicBezTo>
                  <a:pt x="2293512" y="3754692"/>
                  <a:pt x="2313026" y="3756725"/>
                  <a:pt x="2329930" y="3765177"/>
                </a:cubicBezTo>
                <a:cubicBezTo>
                  <a:pt x="2447671" y="3824048"/>
                  <a:pt x="2306262" y="3790635"/>
                  <a:pt x="2491294" y="3836894"/>
                </a:cubicBezTo>
                <a:cubicBezTo>
                  <a:pt x="2515200" y="3842871"/>
                  <a:pt x="2539409" y="3847743"/>
                  <a:pt x="2563012" y="3854824"/>
                </a:cubicBezTo>
                <a:cubicBezTo>
                  <a:pt x="2599216" y="3865685"/>
                  <a:pt x="2670588" y="3890683"/>
                  <a:pt x="2670588" y="3890683"/>
                </a:cubicBezTo>
                <a:cubicBezTo>
                  <a:pt x="2724376" y="3884706"/>
                  <a:pt x="2779450" y="3885879"/>
                  <a:pt x="2831953" y="3872753"/>
                </a:cubicBezTo>
                <a:cubicBezTo>
                  <a:pt x="2852858" y="3867527"/>
                  <a:pt x="2864324" y="3839274"/>
                  <a:pt x="2885741" y="3836894"/>
                </a:cubicBezTo>
                <a:cubicBezTo>
                  <a:pt x="2921872" y="3832880"/>
                  <a:pt x="2957459" y="3848847"/>
                  <a:pt x="2993318" y="3854824"/>
                </a:cubicBezTo>
                <a:cubicBezTo>
                  <a:pt x="3029177" y="3878730"/>
                  <a:pt x="3076988" y="3890682"/>
                  <a:pt x="3100894" y="3926541"/>
                </a:cubicBezTo>
                <a:cubicBezTo>
                  <a:pt x="3112847" y="3944471"/>
                  <a:pt x="3119926" y="3966869"/>
                  <a:pt x="3136753" y="3980330"/>
                </a:cubicBezTo>
                <a:cubicBezTo>
                  <a:pt x="3151511" y="3992136"/>
                  <a:pt x="3172009" y="3994553"/>
                  <a:pt x="3190541" y="3998259"/>
                </a:cubicBezTo>
                <a:cubicBezTo>
                  <a:pt x="3231980" y="4006547"/>
                  <a:pt x="3274212" y="4010212"/>
                  <a:pt x="3316047" y="4016188"/>
                </a:cubicBezTo>
                <a:cubicBezTo>
                  <a:pt x="3345929" y="4010212"/>
                  <a:pt x="3379235" y="4013378"/>
                  <a:pt x="3405694" y="3998259"/>
                </a:cubicBezTo>
                <a:cubicBezTo>
                  <a:pt x="3424403" y="3987568"/>
                  <a:pt x="3425336" y="3958661"/>
                  <a:pt x="3441553" y="3944471"/>
                </a:cubicBezTo>
                <a:cubicBezTo>
                  <a:pt x="3473987" y="3916091"/>
                  <a:pt x="3513271" y="3896659"/>
                  <a:pt x="3549130" y="3872753"/>
                </a:cubicBezTo>
                <a:cubicBezTo>
                  <a:pt x="3631828" y="3845187"/>
                  <a:pt x="3584386" y="3858531"/>
                  <a:pt x="3692565" y="3836894"/>
                </a:cubicBezTo>
                <a:cubicBezTo>
                  <a:pt x="3710494" y="3818965"/>
                  <a:pt x="3734039" y="3805271"/>
                  <a:pt x="3746353" y="3783106"/>
                </a:cubicBezTo>
                <a:cubicBezTo>
                  <a:pt x="3764710" y="3750064"/>
                  <a:pt x="3773045" y="3712200"/>
                  <a:pt x="3782212" y="3675530"/>
                </a:cubicBezTo>
                <a:cubicBezTo>
                  <a:pt x="3788188" y="3651624"/>
                  <a:pt x="3794795" y="3627867"/>
                  <a:pt x="3800141" y="3603812"/>
                </a:cubicBezTo>
                <a:cubicBezTo>
                  <a:pt x="3806752" y="3574064"/>
                  <a:pt x="3810053" y="3543565"/>
                  <a:pt x="3818071" y="3514165"/>
                </a:cubicBezTo>
                <a:cubicBezTo>
                  <a:pt x="3828017" y="3477698"/>
                  <a:pt x="3853930" y="3406588"/>
                  <a:pt x="3853930" y="3406588"/>
                </a:cubicBezTo>
                <a:cubicBezTo>
                  <a:pt x="3859906" y="3352800"/>
                  <a:pt x="3861245" y="3298292"/>
                  <a:pt x="3871859" y="3245224"/>
                </a:cubicBezTo>
                <a:cubicBezTo>
                  <a:pt x="3879272" y="3208159"/>
                  <a:pt x="3907718" y="3137647"/>
                  <a:pt x="3907718" y="3137647"/>
                </a:cubicBezTo>
                <a:cubicBezTo>
                  <a:pt x="3895765" y="3119718"/>
                  <a:pt x="3892989" y="3088085"/>
                  <a:pt x="3871859" y="3083859"/>
                </a:cubicBezTo>
                <a:cubicBezTo>
                  <a:pt x="3845368" y="3078561"/>
                  <a:pt x="3720909" y="3096581"/>
                  <a:pt x="3674635" y="3119718"/>
                </a:cubicBezTo>
                <a:cubicBezTo>
                  <a:pt x="3535613" y="3189230"/>
                  <a:pt x="3702253" y="3128442"/>
                  <a:pt x="3567059" y="3173506"/>
                </a:cubicBezTo>
                <a:cubicBezTo>
                  <a:pt x="3549130" y="3185459"/>
                  <a:pt x="3526732" y="3192539"/>
                  <a:pt x="3513271" y="3209365"/>
                </a:cubicBezTo>
                <a:cubicBezTo>
                  <a:pt x="3494926" y="3232296"/>
                  <a:pt x="3490306" y="3315530"/>
                  <a:pt x="3477412" y="3334871"/>
                </a:cubicBezTo>
                <a:cubicBezTo>
                  <a:pt x="3465459" y="3352800"/>
                  <a:pt x="3441553" y="3358777"/>
                  <a:pt x="3423624" y="3370730"/>
                </a:cubicBezTo>
                <a:cubicBezTo>
                  <a:pt x="3411671" y="3388659"/>
                  <a:pt x="3404592" y="3411057"/>
                  <a:pt x="3387765" y="3424518"/>
                </a:cubicBezTo>
                <a:cubicBezTo>
                  <a:pt x="3373007" y="3436324"/>
                  <a:pt x="3350881" y="3433995"/>
                  <a:pt x="3333977" y="3442447"/>
                </a:cubicBezTo>
                <a:cubicBezTo>
                  <a:pt x="3314703" y="3452084"/>
                  <a:pt x="3299462" y="3468669"/>
                  <a:pt x="3280188" y="3478306"/>
                </a:cubicBezTo>
                <a:cubicBezTo>
                  <a:pt x="3131723" y="3552539"/>
                  <a:pt x="3326765" y="3429327"/>
                  <a:pt x="3172612" y="3532094"/>
                </a:cubicBezTo>
                <a:cubicBezTo>
                  <a:pt x="3124800" y="3526118"/>
                  <a:pt x="3076584" y="3522784"/>
                  <a:pt x="3029177" y="3514165"/>
                </a:cubicBezTo>
                <a:cubicBezTo>
                  <a:pt x="3010582" y="3510784"/>
                  <a:pt x="2993920" y="3499942"/>
                  <a:pt x="2975388" y="3496236"/>
                </a:cubicBezTo>
                <a:cubicBezTo>
                  <a:pt x="2933949" y="3487948"/>
                  <a:pt x="2891717" y="3484283"/>
                  <a:pt x="2849882" y="3478306"/>
                </a:cubicBezTo>
                <a:cubicBezTo>
                  <a:pt x="2831953" y="3466353"/>
                  <a:pt x="2809555" y="3459274"/>
                  <a:pt x="2796094" y="3442447"/>
                </a:cubicBezTo>
                <a:cubicBezTo>
                  <a:pt x="2786455" y="3430398"/>
                  <a:pt x="2761780" y="3322092"/>
                  <a:pt x="2760235" y="3316941"/>
                </a:cubicBezTo>
                <a:cubicBezTo>
                  <a:pt x="2725320" y="3200558"/>
                  <a:pt x="2740921" y="3234181"/>
                  <a:pt x="2688518" y="3155577"/>
                </a:cubicBezTo>
                <a:cubicBezTo>
                  <a:pt x="2682541" y="3089836"/>
                  <a:pt x="2679924" y="3023702"/>
                  <a:pt x="2670588" y="2958353"/>
                </a:cubicBezTo>
                <a:cubicBezTo>
                  <a:pt x="2667915" y="2939644"/>
                  <a:pt x="2652659" y="2923464"/>
                  <a:pt x="2652659" y="2904565"/>
                </a:cubicBezTo>
                <a:cubicBezTo>
                  <a:pt x="2652659" y="2855251"/>
                  <a:pt x="2673094" y="2703583"/>
                  <a:pt x="2706447" y="2653553"/>
                </a:cubicBezTo>
                <a:lnTo>
                  <a:pt x="2742306" y="2599765"/>
                </a:lnTo>
                <a:cubicBezTo>
                  <a:pt x="2736330" y="2563906"/>
                  <a:pt x="2738359" y="2525745"/>
                  <a:pt x="2724377" y="2492188"/>
                </a:cubicBezTo>
                <a:cubicBezTo>
                  <a:pt x="2707801" y="2452406"/>
                  <a:pt x="2652659" y="2384612"/>
                  <a:pt x="2652659" y="2384612"/>
                </a:cubicBezTo>
                <a:cubicBezTo>
                  <a:pt x="2661131" y="2350723"/>
                  <a:pt x="2669759" y="2282036"/>
                  <a:pt x="2706447" y="2259106"/>
                </a:cubicBezTo>
                <a:cubicBezTo>
                  <a:pt x="2738500" y="2239073"/>
                  <a:pt x="2778165" y="2235200"/>
                  <a:pt x="2814024" y="2223247"/>
                </a:cubicBezTo>
                <a:lnTo>
                  <a:pt x="2867812" y="2205318"/>
                </a:lnTo>
                <a:cubicBezTo>
                  <a:pt x="2885741" y="2199341"/>
                  <a:pt x="2903068" y="2191094"/>
                  <a:pt x="2921600" y="2187388"/>
                </a:cubicBezTo>
                <a:lnTo>
                  <a:pt x="3011247" y="2169459"/>
                </a:lnTo>
                <a:cubicBezTo>
                  <a:pt x="3031850" y="2107653"/>
                  <a:pt x="3068023" y="2142565"/>
                  <a:pt x="3065035" y="2115671"/>
                </a:cubicBezTo>
                <a:close/>
              </a:path>
            </a:pathLst>
          </a:custGeom>
          <a:solidFill>
            <a:srgbClr val="92D05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7896" name="Freeform 8"/>
          <p:cNvSpPr>
            <a:spLocks/>
          </p:cNvSpPr>
          <p:nvPr/>
        </p:nvSpPr>
        <p:spPr bwMode="auto">
          <a:xfrm>
            <a:off x="4572000" y="1566863"/>
            <a:ext cx="4616450" cy="4017962"/>
          </a:xfrm>
          <a:custGeom>
            <a:avLst/>
            <a:gdLst>
              <a:gd name="T0" fmla="*/ 4207555 w 4616123"/>
              <a:gd name="T1" fmla="*/ 109446 h 4016828"/>
              <a:gd name="T2" fmla="*/ 4414653 w 4616123"/>
              <a:gd name="T3" fmla="*/ 186046 h 4016828"/>
              <a:gd name="T4" fmla="*/ 4545467 w 4616123"/>
              <a:gd name="T5" fmla="*/ 284548 h 4016828"/>
              <a:gd name="T6" fmla="*/ 4578159 w 4616123"/>
              <a:gd name="T7" fmla="*/ 470603 h 4016828"/>
              <a:gd name="T8" fmla="*/ 4414653 w 4616123"/>
              <a:gd name="T9" fmla="*/ 689488 h 4016828"/>
              <a:gd name="T10" fmla="*/ 4272955 w 4616123"/>
              <a:gd name="T11" fmla="*/ 820820 h 4016828"/>
              <a:gd name="T12" fmla="*/ 4065852 w 4616123"/>
              <a:gd name="T13" fmla="*/ 919316 h 4016828"/>
              <a:gd name="T14" fmla="*/ 3902340 w 4616123"/>
              <a:gd name="T15" fmla="*/ 1083483 h 4016828"/>
              <a:gd name="T16" fmla="*/ 3891440 w 4616123"/>
              <a:gd name="T17" fmla="*/ 1171035 h 4016828"/>
              <a:gd name="T18" fmla="*/ 4087643 w 4616123"/>
              <a:gd name="T19" fmla="*/ 1072539 h 4016828"/>
              <a:gd name="T20" fmla="*/ 4185748 w 4616123"/>
              <a:gd name="T21" fmla="*/ 1160090 h 4016828"/>
              <a:gd name="T22" fmla="*/ 4218452 w 4616123"/>
              <a:gd name="T23" fmla="*/ 1225758 h 4016828"/>
              <a:gd name="T24" fmla="*/ 3989543 w 4616123"/>
              <a:gd name="T25" fmla="*/ 1400864 h 4016828"/>
              <a:gd name="T26" fmla="*/ 3869644 w 4616123"/>
              <a:gd name="T27" fmla="*/ 1565029 h 4016828"/>
              <a:gd name="T28" fmla="*/ 3760634 w 4616123"/>
              <a:gd name="T29" fmla="*/ 1751081 h 4016828"/>
              <a:gd name="T30" fmla="*/ 3608026 w 4616123"/>
              <a:gd name="T31" fmla="*/ 1805803 h 4016828"/>
              <a:gd name="T32" fmla="*/ 3520824 w 4616123"/>
              <a:gd name="T33" fmla="*/ 2002799 h 4016828"/>
              <a:gd name="T34" fmla="*/ 3422722 w 4616123"/>
              <a:gd name="T35" fmla="*/ 2134129 h 4016828"/>
              <a:gd name="T36" fmla="*/ 3291920 w 4616123"/>
              <a:gd name="T37" fmla="*/ 2320182 h 4016828"/>
              <a:gd name="T38" fmla="*/ 3150214 w 4616123"/>
              <a:gd name="T39" fmla="*/ 2571896 h 4016828"/>
              <a:gd name="T40" fmla="*/ 3008508 w 4616123"/>
              <a:gd name="T41" fmla="*/ 2889284 h 4016828"/>
              <a:gd name="T42" fmla="*/ 2921307 w 4616123"/>
              <a:gd name="T43" fmla="*/ 3173832 h 4016828"/>
              <a:gd name="T44" fmla="*/ 2834109 w 4616123"/>
              <a:gd name="T45" fmla="*/ 3305163 h 4016828"/>
              <a:gd name="T46" fmla="*/ 2746902 w 4616123"/>
              <a:gd name="T47" fmla="*/ 3436496 h 4016828"/>
              <a:gd name="T48" fmla="*/ 2365385 w 4616123"/>
              <a:gd name="T49" fmla="*/ 3502160 h 4016828"/>
              <a:gd name="T50" fmla="*/ 2321782 w 4616123"/>
              <a:gd name="T51" fmla="*/ 3852374 h 4016828"/>
              <a:gd name="T52" fmla="*/ 2190978 w 4616123"/>
              <a:gd name="T53" fmla="*/ 3907098 h 4016828"/>
              <a:gd name="T54" fmla="*/ 2376288 w 4616123"/>
              <a:gd name="T55" fmla="*/ 4027484 h 4016828"/>
              <a:gd name="T56" fmla="*/ 1798561 w 4616123"/>
              <a:gd name="T57" fmla="*/ 3994651 h 4016828"/>
              <a:gd name="T58" fmla="*/ 1711361 w 4616123"/>
              <a:gd name="T59" fmla="*/ 3863319 h 4016828"/>
              <a:gd name="T60" fmla="*/ 1515152 w 4616123"/>
              <a:gd name="T61" fmla="*/ 3721046 h 4016828"/>
              <a:gd name="T62" fmla="*/ 1384353 w 4616123"/>
              <a:gd name="T63" fmla="*/ 3545935 h 4016828"/>
              <a:gd name="T64" fmla="*/ 1329848 w 4616123"/>
              <a:gd name="T65" fmla="*/ 3261384 h 4016828"/>
              <a:gd name="T66" fmla="*/ 1100944 w 4616123"/>
              <a:gd name="T67" fmla="*/ 3173832 h 4016828"/>
              <a:gd name="T68" fmla="*/ 1024643 w 4616123"/>
              <a:gd name="T69" fmla="*/ 3064390 h 4016828"/>
              <a:gd name="T70" fmla="*/ 893831 w 4616123"/>
              <a:gd name="T71" fmla="*/ 2889284 h 4016828"/>
              <a:gd name="T72" fmla="*/ 741223 w 4616123"/>
              <a:gd name="T73" fmla="*/ 2714172 h 4016828"/>
              <a:gd name="T74" fmla="*/ 632226 w 4616123"/>
              <a:gd name="T75" fmla="*/ 2506233 h 4016828"/>
              <a:gd name="T76" fmla="*/ 359709 w 4616123"/>
              <a:gd name="T77" fmla="*/ 2396790 h 4016828"/>
              <a:gd name="T78" fmla="*/ 272504 w 4616123"/>
              <a:gd name="T79" fmla="*/ 2177907 h 4016828"/>
              <a:gd name="T80" fmla="*/ 239809 w 4616123"/>
              <a:gd name="T81" fmla="*/ 1816745 h 4016828"/>
              <a:gd name="T82" fmla="*/ 218004 w 4616123"/>
              <a:gd name="T83" fmla="*/ 1444641 h 4016828"/>
              <a:gd name="T84" fmla="*/ 119900 w 4616123"/>
              <a:gd name="T85" fmla="*/ 1236702 h 4016828"/>
              <a:gd name="T86" fmla="*/ 32695 w 4616123"/>
              <a:gd name="T87" fmla="*/ 1094427 h 4016828"/>
              <a:gd name="T88" fmla="*/ 43600 w 4616123"/>
              <a:gd name="T89" fmla="*/ 798930 h 4016828"/>
              <a:gd name="T90" fmla="*/ 228904 w 4616123"/>
              <a:gd name="T91" fmla="*/ 656656 h 4016828"/>
              <a:gd name="T92" fmla="*/ 643130 w 4616123"/>
              <a:gd name="T93" fmla="*/ 689488 h 4016828"/>
              <a:gd name="T94" fmla="*/ 872035 w 4616123"/>
              <a:gd name="T95" fmla="*/ 787986 h 4016828"/>
              <a:gd name="T96" fmla="*/ 1057344 w 4616123"/>
              <a:gd name="T97" fmla="*/ 886484 h 4016828"/>
              <a:gd name="T98" fmla="*/ 1329848 w 4616123"/>
              <a:gd name="T99" fmla="*/ 941205 h 4016828"/>
              <a:gd name="T100" fmla="*/ 1613257 w 4616123"/>
              <a:gd name="T101" fmla="*/ 984984 h 4016828"/>
              <a:gd name="T102" fmla="*/ 1754961 w 4616123"/>
              <a:gd name="T103" fmla="*/ 1127259 h 4016828"/>
              <a:gd name="T104" fmla="*/ 2463486 w 4616123"/>
              <a:gd name="T105" fmla="*/ 1225758 h 4016828"/>
              <a:gd name="T106" fmla="*/ 2648798 w 4616123"/>
              <a:gd name="T107" fmla="*/ 1313311 h 4016828"/>
              <a:gd name="T108" fmla="*/ 3117517 w 4616123"/>
              <a:gd name="T109" fmla="*/ 1335201 h 4016828"/>
              <a:gd name="T110" fmla="*/ 3368223 w 4616123"/>
              <a:gd name="T111" fmla="*/ 1258591 h 4016828"/>
              <a:gd name="T112" fmla="*/ 3466320 w 4616123"/>
              <a:gd name="T113" fmla="*/ 941205 h 4016828"/>
              <a:gd name="T114" fmla="*/ 3608026 w 4616123"/>
              <a:gd name="T115" fmla="*/ 787986 h 4016828"/>
              <a:gd name="T116" fmla="*/ 3673436 w 4616123"/>
              <a:gd name="T117" fmla="*/ 481547 h 4016828"/>
              <a:gd name="T118" fmla="*/ 3738839 w 4616123"/>
              <a:gd name="T119" fmla="*/ 186046 h 4016828"/>
              <a:gd name="T120" fmla="*/ 3858736 w 4616123"/>
              <a:gd name="T121" fmla="*/ 76618 h 40168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16123"/>
              <a:gd name="T184" fmla="*/ 0 h 4016828"/>
              <a:gd name="T185" fmla="*/ 4616123 w 4616123"/>
              <a:gd name="T186" fmla="*/ 4016828 h 40168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16123" h="4016828">
                <a:moveTo>
                  <a:pt x="3984171" y="0"/>
                </a:moveTo>
                <a:cubicBezTo>
                  <a:pt x="4004128" y="0"/>
                  <a:pt x="3987769" y="37422"/>
                  <a:pt x="3995057" y="54428"/>
                </a:cubicBezTo>
                <a:cubicBezTo>
                  <a:pt x="3999100" y="63862"/>
                  <a:pt x="4007649" y="71610"/>
                  <a:pt x="4016829" y="76200"/>
                </a:cubicBezTo>
                <a:cubicBezTo>
                  <a:pt x="4078064" y="106817"/>
                  <a:pt x="4132816" y="102578"/>
                  <a:pt x="4201886" y="108857"/>
                </a:cubicBezTo>
                <a:cubicBezTo>
                  <a:pt x="4212772" y="116114"/>
                  <a:pt x="4222841" y="124777"/>
                  <a:pt x="4234543" y="130628"/>
                </a:cubicBezTo>
                <a:cubicBezTo>
                  <a:pt x="4252836" y="139774"/>
                  <a:pt x="4293303" y="147168"/>
                  <a:pt x="4310743" y="152400"/>
                </a:cubicBezTo>
                <a:cubicBezTo>
                  <a:pt x="4332724" y="158994"/>
                  <a:pt x="4354286" y="166914"/>
                  <a:pt x="4376057" y="174171"/>
                </a:cubicBezTo>
                <a:lnTo>
                  <a:pt x="4408714" y="185057"/>
                </a:lnTo>
                <a:cubicBezTo>
                  <a:pt x="4463884" y="240224"/>
                  <a:pt x="4392481" y="175315"/>
                  <a:pt x="4463143" y="217714"/>
                </a:cubicBezTo>
                <a:cubicBezTo>
                  <a:pt x="4471944" y="222995"/>
                  <a:pt x="4476900" y="233075"/>
                  <a:pt x="4484914" y="239486"/>
                </a:cubicBezTo>
                <a:cubicBezTo>
                  <a:pt x="4495130" y="247659"/>
                  <a:pt x="4507355" y="253084"/>
                  <a:pt x="4517571" y="261257"/>
                </a:cubicBezTo>
                <a:cubicBezTo>
                  <a:pt x="4525585" y="267668"/>
                  <a:pt x="4530542" y="277748"/>
                  <a:pt x="4539343" y="283028"/>
                </a:cubicBezTo>
                <a:cubicBezTo>
                  <a:pt x="4549182" y="288932"/>
                  <a:pt x="4561114" y="290285"/>
                  <a:pt x="4572000" y="293914"/>
                </a:cubicBezTo>
                <a:cubicBezTo>
                  <a:pt x="4579257" y="301171"/>
                  <a:pt x="4588491" y="306885"/>
                  <a:pt x="4593771" y="315686"/>
                </a:cubicBezTo>
                <a:cubicBezTo>
                  <a:pt x="4616123" y="352939"/>
                  <a:pt x="4602846" y="413038"/>
                  <a:pt x="4593771" y="446314"/>
                </a:cubicBezTo>
                <a:cubicBezTo>
                  <a:pt x="4591071" y="456216"/>
                  <a:pt x="4578411" y="460072"/>
                  <a:pt x="4572000" y="468086"/>
                </a:cubicBezTo>
                <a:cubicBezTo>
                  <a:pt x="4519280" y="533988"/>
                  <a:pt x="4575928" y="467547"/>
                  <a:pt x="4539343" y="533400"/>
                </a:cubicBezTo>
                <a:cubicBezTo>
                  <a:pt x="4526636" y="556273"/>
                  <a:pt x="4504074" y="573891"/>
                  <a:pt x="4495800" y="598714"/>
                </a:cubicBezTo>
                <a:cubicBezTo>
                  <a:pt x="4488543" y="620485"/>
                  <a:pt x="4495800" y="656771"/>
                  <a:pt x="4474029" y="664028"/>
                </a:cubicBezTo>
                <a:lnTo>
                  <a:pt x="4408714" y="685800"/>
                </a:lnTo>
                <a:cubicBezTo>
                  <a:pt x="4377880" y="778309"/>
                  <a:pt x="4420884" y="665518"/>
                  <a:pt x="4376057" y="740228"/>
                </a:cubicBezTo>
                <a:cubicBezTo>
                  <a:pt x="4370153" y="750068"/>
                  <a:pt x="4372339" y="763926"/>
                  <a:pt x="4365171" y="772886"/>
                </a:cubicBezTo>
                <a:cubicBezTo>
                  <a:pt x="4356998" y="783102"/>
                  <a:pt x="4344469" y="789344"/>
                  <a:pt x="4332514" y="794657"/>
                </a:cubicBezTo>
                <a:cubicBezTo>
                  <a:pt x="4311543" y="803977"/>
                  <a:pt x="4288971" y="809171"/>
                  <a:pt x="4267200" y="816428"/>
                </a:cubicBezTo>
                <a:lnTo>
                  <a:pt x="4201886" y="838200"/>
                </a:lnTo>
                <a:lnTo>
                  <a:pt x="4103914" y="870857"/>
                </a:lnTo>
                <a:lnTo>
                  <a:pt x="4071257" y="881743"/>
                </a:lnTo>
                <a:cubicBezTo>
                  <a:pt x="4067628" y="892629"/>
                  <a:pt x="4067539" y="905440"/>
                  <a:pt x="4060371" y="914400"/>
                </a:cubicBezTo>
                <a:cubicBezTo>
                  <a:pt x="4045024" y="933583"/>
                  <a:pt x="4016569" y="939886"/>
                  <a:pt x="3995057" y="947057"/>
                </a:cubicBezTo>
                <a:cubicBezTo>
                  <a:pt x="3984171" y="961571"/>
                  <a:pt x="3972945" y="975836"/>
                  <a:pt x="3962400" y="990600"/>
                </a:cubicBezTo>
                <a:cubicBezTo>
                  <a:pt x="3954796" y="1001246"/>
                  <a:pt x="3948802" y="1013041"/>
                  <a:pt x="3940629" y="1023257"/>
                </a:cubicBezTo>
                <a:cubicBezTo>
                  <a:pt x="3913625" y="1057012"/>
                  <a:pt x="3919426" y="1033005"/>
                  <a:pt x="3897086" y="1077686"/>
                </a:cubicBezTo>
                <a:cubicBezTo>
                  <a:pt x="3891954" y="1087949"/>
                  <a:pt x="3891773" y="1100312"/>
                  <a:pt x="3886200" y="1110343"/>
                </a:cubicBezTo>
                <a:cubicBezTo>
                  <a:pt x="3873493" y="1133216"/>
                  <a:pt x="3850931" y="1150834"/>
                  <a:pt x="3842657" y="1175657"/>
                </a:cubicBezTo>
                <a:cubicBezTo>
                  <a:pt x="3835400" y="1197428"/>
                  <a:pt x="3808156" y="1260066"/>
                  <a:pt x="3820886" y="1240971"/>
                </a:cubicBezTo>
                <a:cubicBezTo>
                  <a:pt x="3840583" y="1211425"/>
                  <a:pt x="3854523" y="1185888"/>
                  <a:pt x="3886200" y="1164771"/>
                </a:cubicBezTo>
                <a:cubicBezTo>
                  <a:pt x="3897086" y="1157514"/>
                  <a:pt x="3908641" y="1151173"/>
                  <a:pt x="3918857" y="1143000"/>
                </a:cubicBezTo>
                <a:cubicBezTo>
                  <a:pt x="3926871" y="1136589"/>
                  <a:pt x="3931828" y="1126508"/>
                  <a:pt x="3940629" y="1121228"/>
                </a:cubicBezTo>
                <a:cubicBezTo>
                  <a:pt x="3957363" y="1111188"/>
                  <a:pt x="4016013" y="1101797"/>
                  <a:pt x="4027714" y="1099457"/>
                </a:cubicBezTo>
                <a:cubicBezTo>
                  <a:pt x="4082884" y="1044290"/>
                  <a:pt x="4011481" y="1109199"/>
                  <a:pt x="4082143" y="1066800"/>
                </a:cubicBezTo>
                <a:cubicBezTo>
                  <a:pt x="4090944" y="1061519"/>
                  <a:pt x="4096657" y="1052285"/>
                  <a:pt x="4103914" y="1045028"/>
                </a:cubicBezTo>
                <a:cubicBezTo>
                  <a:pt x="4140200" y="1048657"/>
                  <a:pt x="4185515" y="1031687"/>
                  <a:pt x="4212771" y="1055914"/>
                </a:cubicBezTo>
                <a:cubicBezTo>
                  <a:pt x="4231948" y="1072960"/>
                  <a:pt x="4210000" y="1107773"/>
                  <a:pt x="4201886" y="1132114"/>
                </a:cubicBezTo>
                <a:cubicBezTo>
                  <a:pt x="4198640" y="1141851"/>
                  <a:pt x="4188915" y="1148606"/>
                  <a:pt x="4180114" y="1153886"/>
                </a:cubicBezTo>
                <a:cubicBezTo>
                  <a:pt x="4168962" y="1160577"/>
                  <a:pt x="4112043" y="1173625"/>
                  <a:pt x="4103914" y="1175657"/>
                </a:cubicBezTo>
                <a:cubicBezTo>
                  <a:pt x="4111171" y="1168400"/>
                  <a:pt x="4116506" y="1158476"/>
                  <a:pt x="4125686" y="1153886"/>
                </a:cubicBezTo>
                <a:cubicBezTo>
                  <a:pt x="4146212" y="1143623"/>
                  <a:pt x="4191000" y="1132114"/>
                  <a:pt x="4191000" y="1132114"/>
                </a:cubicBezTo>
                <a:cubicBezTo>
                  <a:pt x="4228255" y="1144533"/>
                  <a:pt x="4269427" y="1146357"/>
                  <a:pt x="4212771" y="1219200"/>
                </a:cubicBezTo>
                <a:cubicBezTo>
                  <a:pt x="4197829" y="1238411"/>
                  <a:pt x="4086643" y="1249659"/>
                  <a:pt x="4071257" y="1251857"/>
                </a:cubicBezTo>
                <a:cubicBezTo>
                  <a:pt x="4040419" y="1344369"/>
                  <a:pt x="4083427" y="1231573"/>
                  <a:pt x="4038600" y="1306286"/>
                </a:cubicBezTo>
                <a:cubicBezTo>
                  <a:pt x="4032696" y="1316125"/>
                  <a:pt x="4032846" y="1328680"/>
                  <a:pt x="4027714" y="1338943"/>
                </a:cubicBezTo>
                <a:cubicBezTo>
                  <a:pt x="4013981" y="1366409"/>
                  <a:pt x="4004423" y="1373120"/>
                  <a:pt x="3984171" y="1393371"/>
                </a:cubicBezTo>
                <a:cubicBezTo>
                  <a:pt x="3953336" y="1485881"/>
                  <a:pt x="3996341" y="1373087"/>
                  <a:pt x="3951514" y="1447800"/>
                </a:cubicBezTo>
                <a:cubicBezTo>
                  <a:pt x="3945611" y="1457639"/>
                  <a:pt x="3948743" y="1472343"/>
                  <a:pt x="3940629" y="1480457"/>
                </a:cubicBezTo>
                <a:cubicBezTo>
                  <a:pt x="3932515" y="1488571"/>
                  <a:pt x="3918857" y="1487714"/>
                  <a:pt x="3907971" y="1491343"/>
                </a:cubicBezTo>
                <a:cubicBezTo>
                  <a:pt x="3893457" y="1513114"/>
                  <a:pt x="3869561" y="1530999"/>
                  <a:pt x="3864429" y="1556657"/>
                </a:cubicBezTo>
                <a:cubicBezTo>
                  <a:pt x="3864029" y="1558656"/>
                  <a:pt x="3847179" y="1647393"/>
                  <a:pt x="3842657" y="1654628"/>
                </a:cubicBezTo>
                <a:cubicBezTo>
                  <a:pt x="3831778" y="1672034"/>
                  <a:pt x="3813628" y="1683657"/>
                  <a:pt x="3799114" y="1698171"/>
                </a:cubicBezTo>
                <a:lnTo>
                  <a:pt x="3777343" y="1719943"/>
                </a:lnTo>
                <a:cubicBezTo>
                  <a:pt x="3770086" y="1727200"/>
                  <a:pt x="3765307" y="1738468"/>
                  <a:pt x="3755571" y="1741714"/>
                </a:cubicBezTo>
                <a:cubicBezTo>
                  <a:pt x="3744685" y="1745343"/>
                  <a:pt x="3733177" y="1747468"/>
                  <a:pt x="3722914" y="1752600"/>
                </a:cubicBezTo>
                <a:cubicBezTo>
                  <a:pt x="3711212" y="1758451"/>
                  <a:pt x="3702507" y="1769777"/>
                  <a:pt x="3690257" y="1774371"/>
                </a:cubicBezTo>
                <a:cubicBezTo>
                  <a:pt x="3672933" y="1780868"/>
                  <a:pt x="3653779" y="1780770"/>
                  <a:pt x="3635829" y="1785257"/>
                </a:cubicBezTo>
                <a:cubicBezTo>
                  <a:pt x="3624697" y="1788040"/>
                  <a:pt x="3614057" y="1792514"/>
                  <a:pt x="3603171" y="1796143"/>
                </a:cubicBezTo>
                <a:cubicBezTo>
                  <a:pt x="3599543" y="1807029"/>
                  <a:pt x="3595305" y="1817730"/>
                  <a:pt x="3592286" y="1828800"/>
                </a:cubicBezTo>
                <a:cubicBezTo>
                  <a:pt x="3584413" y="1857668"/>
                  <a:pt x="3579976" y="1887499"/>
                  <a:pt x="3570514" y="1915886"/>
                </a:cubicBezTo>
                <a:cubicBezTo>
                  <a:pt x="3566886" y="1926772"/>
                  <a:pt x="3566298" y="1939206"/>
                  <a:pt x="3559629" y="1948543"/>
                </a:cubicBezTo>
                <a:cubicBezTo>
                  <a:pt x="3547698" y="1965246"/>
                  <a:pt x="3516086" y="1992086"/>
                  <a:pt x="3516086" y="1992086"/>
                </a:cubicBezTo>
                <a:cubicBezTo>
                  <a:pt x="3492334" y="2063339"/>
                  <a:pt x="3525323" y="1993404"/>
                  <a:pt x="3472543" y="2035628"/>
                </a:cubicBezTo>
                <a:cubicBezTo>
                  <a:pt x="3462327" y="2043801"/>
                  <a:pt x="3458028" y="2057400"/>
                  <a:pt x="3450771" y="2068286"/>
                </a:cubicBezTo>
                <a:cubicBezTo>
                  <a:pt x="3447143" y="2079172"/>
                  <a:pt x="3445790" y="2091104"/>
                  <a:pt x="3439886" y="2100943"/>
                </a:cubicBezTo>
                <a:cubicBezTo>
                  <a:pt x="3434606" y="2109744"/>
                  <a:pt x="3422704" y="2113534"/>
                  <a:pt x="3418114" y="2122714"/>
                </a:cubicBezTo>
                <a:cubicBezTo>
                  <a:pt x="3377473" y="2203994"/>
                  <a:pt x="3425735" y="2178230"/>
                  <a:pt x="3363686" y="2198914"/>
                </a:cubicBezTo>
                <a:cubicBezTo>
                  <a:pt x="3311113" y="2251487"/>
                  <a:pt x="3375077" y="2184676"/>
                  <a:pt x="3320143" y="2253343"/>
                </a:cubicBezTo>
                <a:cubicBezTo>
                  <a:pt x="3313732" y="2261357"/>
                  <a:pt x="3305628" y="2267857"/>
                  <a:pt x="3298371" y="2275114"/>
                </a:cubicBezTo>
                <a:cubicBezTo>
                  <a:pt x="3294743" y="2286000"/>
                  <a:pt x="3290505" y="2296701"/>
                  <a:pt x="3287486" y="2307771"/>
                </a:cubicBezTo>
                <a:cubicBezTo>
                  <a:pt x="3279613" y="2336639"/>
                  <a:pt x="3275176" y="2366470"/>
                  <a:pt x="3265714" y="2394857"/>
                </a:cubicBezTo>
                <a:cubicBezTo>
                  <a:pt x="3258457" y="2416628"/>
                  <a:pt x="3263038" y="2447441"/>
                  <a:pt x="3243943" y="2460171"/>
                </a:cubicBezTo>
                <a:cubicBezTo>
                  <a:pt x="3233057" y="2467428"/>
                  <a:pt x="3221219" y="2473429"/>
                  <a:pt x="3211286" y="2481943"/>
                </a:cubicBezTo>
                <a:cubicBezTo>
                  <a:pt x="3170224" y="2517139"/>
                  <a:pt x="3171651" y="2519624"/>
                  <a:pt x="3145971" y="2558143"/>
                </a:cubicBezTo>
                <a:cubicBezTo>
                  <a:pt x="3115136" y="2650654"/>
                  <a:pt x="3158141" y="2537859"/>
                  <a:pt x="3113314" y="2612571"/>
                </a:cubicBezTo>
                <a:cubicBezTo>
                  <a:pt x="3070918" y="2683230"/>
                  <a:pt x="3135825" y="2611832"/>
                  <a:pt x="3080657" y="2667000"/>
                </a:cubicBezTo>
                <a:cubicBezTo>
                  <a:pt x="3055640" y="2742051"/>
                  <a:pt x="3075113" y="2716087"/>
                  <a:pt x="3037114" y="2754086"/>
                </a:cubicBezTo>
                <a:cubicBezTo>
                  <a:pt x="3012560" y="2852303"/>
                  <a:pt x="3024805" y="2812785"/>
                  <a:pt x="3004457" y="2873828"/>
                </a:cubicBezTo>
                <a:cubicBezTo>
                  <a:pt x="3000828" y="2910114"/>
                  <a:pt x="2998728" y="2946586"/>
                  <a:pt x="2993571" y="2982686"/>
                </a:cubicBezTo>
                <a:cubicBezTo>
                  <a:pt x="2992176" y="2992455"/>
                  <a:pt x="2978004" y="3046478"/>
                  <a:pt x="2971800" y="3058886"/>
                </a:cubicBezTo>
                <a:cubicBezTo>
                  <a:pt x="2965949" y="3070588"/>
                  <a:pt x="2955880" y="3079841"/>
                  <a:pt x="2950029" y="3091543"/>
                </a:cubicBezTo>
                <a:cubicBezTo>
                  <a:pt x="2904964" y="3181672"/>
                  <a:pt x="2979760" y="3063276"/>
                  <a:pt x="2917371" y="3156857"/>
                </a:cubicBezTo>
                <a:cubicBezTo>
                  <a:pt x="2886536" y="3249367"/>
                  <a:pt x="2929541" y="3136573"/>
                  <a:pt x="2884714" y="3211286"/>
                </a:cubicBezTo>
                <a:cubicBezTo>
                  <a:pt x="2878811" y="3221125"/>
                  <a:pt x="2881943" y="3235829"/>
                  <a:pt x="2873829" y="3243943"/>
                </a:cubicBezTo>
                <a:cubicBezTo>
                  <a:pt x="2865715" y="3252057"/>
                  <a:pt x="2852057" y="3251200"/>
                  <a:pt x="2841171" y="3254828"/>
                </a:cubicBezTo>
                <a:cubicBezTo>
                  <a:pt x="2837543" y="3265714"/>
                  <a:pt x="2838400" y="3279372"/>
                  <a:pt x="2830286" y="3287486"/>
                </a:cubicBezTo>
                <a:cubicBezTo>
                  <a:pt x="2822172" y="3295600"/>
                  <a:pt x="2807468" y="3292468"/>
                  <a:pt x="2797629" y="3298371"/>
                </a:cubicBezTo>
                <a:cubicBezTo>
                  <a:pt x="2788828" y="3303651"/>
                  <a:pt x="2783114" y="3312886"/>
                  <a:pt x="2775857" y="3320143"/>
                </a:cubicBezTo>
                <a:lnTo>
                  <a:pt x="2754086" y="3385457"/>
                </a:lnTo>
                <a:cubicBezTo>
                  <a:pt x="2750457" y="3396343"/>
                  <a:pt x="2754086" y="3414485"/>
                  <a:pt x="2743200" y="3418114"/>
                </a:cubicBezTo>
                <a:cubicBezTo>
                  <a:pt x="2732314" y="3421743"/>
                  <a:pt x="2721795" y="3426750"/>
                  <a:pt x="2710543" y="3429000"/>
                </a:cubicBezTo>
                <a:cubicBezTo>
                  <a:pt x="2632354" y="3444638"/>
                  <a:pt x="2533903" y="3446163"/>
                  <a:pt x="2460171" y="3450771"/>
                </a:cubicBezTo>
                <a:lnTo>
                  <a:pt x="2394857" y="3472543"/>
                </a:lnTo>
                <a:lnTo>
                  <a:pt x="2362200" y="3483428"/>
                </a:lnTo>
                <a:cubicBezTo>
                  <a:pt x="2358571" y="3494314"/>
                  <a:pt x="2356446" y="3505823"/>
                  <a:pt x="2351314" y="3516086"/>
                </a:cubicBezTo>
                <a:cubicBezTo>
                  <a:pt x="2345463" y="3527788"/>
                  <a:pt x="2334856" y="3536788"/>
                  <a:pt x="2329543" y="3548743"/>
                </a:cubicBezTo>
                <a:cubicBezTo>
                  <a:pt x="2277726" y="3665331"/>
                  <a:pt x="2335270" y="3572807"/>
                  <a:pt x="2286000" y="3646714"/>
                </a:cubicBezTo>
                <a:cubicBezTo>
                  <a:pt x="2294000" y="3758706"/>
                  <a:pt x="2269617" y="3770470"/>
                  <a:pt x="2318657" y="3831771"/>
                </a:cubicBezTo>
                <a:cubicBezTo>
                  <a:pt x="2325068" y="3839785"/>
                  <a:pt x="2333172" y="3846286"/>
                  <a:pt x="2340429" y="3853543"/>
                </a:cubicBezTo>
                <a:cubicBezTo>
                  <a:pt x="2342953" y="3861115"/>
                  <a:pt x="2366932" y="3911285"/>
                  <a:pt x="2340429" y="3918857"/>
                </a:cubicBezTo>
                <a:cubicBezTo>
                  <a:pt x="2319206" y="3924921"/>
                  <a:pt x="2296830" y="3911919"/>
                  <a:pt x="2275114" y="3907971"/>
                </a:cubicBezTo>
                <a:cubicBezTo>
                  <a:pt x="2217312" y="3897462"/>
                  <a:pt x="2233353" y="3901308"/>
                  <a:pt x="2188029" y="3886200"/>
                </a:cubicBezTo>
                <a:cubicBezTo>
                  <a:pt x="2202543" y="3897086"/>
                  <a:pt x="2215819" y="3909856"/>
                  <a:pt x="2231571" y="3918857"/>
                </a:cubicBezTo>
                <a:cubicBezTo>
                  <a:pt x="2241534" y="3924550"/>
                  <a:pt x="2253196" y="3926591"/>
                  <a:pt x="2264229" y="3929743"/>
                </a:cubicBezTo>
                <a:cubicBezTo>
                  <a:pt x="2359911" y="3957080"/>
                  <a:pt x="2262125" y="3925413"/>
                  <a:pt x="2340429" y="3951514"/>
                </a:cubicBezTo>
                <a:cubicBezTo>
                  <a:pt x="2349248" y="3960333"/>
                  <a:pt x="2382506" y="3987102"/>
                  <a:pt x="2373086" y="4005943"/>
                </a:cubicBezTo>
                <a:cubicBezTo>
                  <a:pt x="2367954" y="4016206"/>
                  <a:pt x="2351315" y="4013200"/>
                  <a:pt x="2340429" y="4016828"/>
                </a:cubicBezTo>
                <a:lnTo>
                  <a:pt x="1992086" y="3995057"/>
                </a:lnTo>
                <a:cubicBezTo>
                  <a:pt x="1973676" y="3993216"/>
                  <a:pt x="1956046" y="3986214"/>
                  <a:pt x="1937657" y="3984171"/>
                </a:cubicBezTo>
                <a:cubicBezTo>
                  <a:pt x="1890636" y="3978947"/>
                  <a:pt x="1843314" y="3976914"/>
                  <a:pt x="1796143" y="3973286"/>
                </a:cubicBezTo>
                <a:cubicBezTo>
                  <a:pt x="1785257" y="3969657"/>
                  <a:pt x="1771600" y="3970514"/>
                  <a:pt x="1763486" y="3962400"/>
                </a:cubicBezTo>
                <a:cubicBezTo>
                  <a:pt x="1755372" y="3954286"/>
                  <a:pt x="1758504" y="3939582"/>
                  <a:pt x="1752600" y="3929743"/>
                </a:cubicBezTo>
                <a:cubicBezTo>
                  <a:pt x="1747320" y="3920942"/>
                  <a:pt x="1738086" y="3915228"/>
                  <a:pt x="1730829" y="3907971"/>
                </a:cubicBezTo>
                <a:cubicBezTo>
                  <a:pt x="1723572" y="3886200"/>
                  <a:pt x="1721787" y="3861752"/>
                  <a:pt x="1709057" y="3842657"/>
                </a:cubicBezTo>
                <a:cubicBezTo>
                  <a:pt x="1701800" y="3831771"/>
                  <a:pt x="1695459" y="3820216"/>
                  <a:pt x="1687286" y="3810000"/>
                </a:cubicBezTo>
                <a:cubicBezTo>
                  <a:pt x="1668530" y="3786554"/>
                  <a:pt x="1619196" y="3751018"/>
                  <a:pt x="1600200" y="3744686"/>
                </a:cubicBezTo>
                <a:lnTo>
                  <a:pt x="1567543" y="3733800"/>
                </a:lnTo>
                <a:cubicBezTo>
                  <a:pt x="1487098" y="3653355"/>
                  <a:pt x="1612033" y="3771799"/>
                  <a:pt x="1513114" y="3701143"/>
                </a:cubicBezTo>
                <a:cubicBezTo>
                  <a:pt x="1496411" y="3689212"/>
                  <a:pt x="1469571" y="3657600"/>
                  <a:pt x="1469571" y="3657600"/>
                </a:cubicBezTo>
                <a:cubicBezTo>
                  <a:pt x="1465943" y="3646714"/>
                  <a:pt x="1465051" y="3634490"/>
                  <a:pt x="1458686" y="3624943"/>
                </a:cubicBezTo>
                <a:cubicBezTo>
                  <a:pt x="1441923" y="3599798"/>
                  <a:pt x="1417468" y="3586579"/>
                  <a:pt x="1393371" y="3570514"/>
                </a:cubicBezTo>
                <a:cubicBezTo>
                  <a:pt x="1389743" y="3556000"/>
                  <a:pt x="1386596" y="3541356"/>
                  <a:pt x="1382486" y="3526971"/>
                </a:cubicBezTo>
                <a:cubicBezTo>
                  <a:pt x="1379334" y="3515938"/>
                  <a:pt x="1371600" y="3505789"/>
                  <a:pt x="1371600" y="3494314"/>
                </a:cubicBezTo>
                <a:cubicBezTo>
                  <a:pt x="1371600" y="3439765"/>
                  <a:pt x="1378857" y="3385457"/>
                  <a:pt x="1382486" y="3331028"/>
                </a:cubicBezTo>
                <a:cubicBezTo>
                  <a:pt x="1378857" y="3316514"/>
                  <a:pt x="1379529" y="3300173"/>
                  <a:pt x="1371600" y="3287486"/>
                </a:cubicBezTo>
                <a:cubicBezTo>
                  <a:pt x="1360721" y="3270080"/>
                  <a:pt x="1342571" y="3258457"/>
                  <a:pt x="1328057" y="3243943"/>
                </a:cubicBezTo>
                <a:cubicBezTo>
                  <a:pt x="1290678" y="3206563"/>
                  <a:pt x="1316413" y="3223859"/>
                  <a:pt x="1240971" y="3211286"/>
                </a:cubicBezTo>
                <a:cubicBezTo>
                  <a:pt x="1166321" y="3186402"/>
                  <a:pt x="1258974" y="3215787"/>
                  <a:pt x="1153886" y="3189514"/>
                </a:cubicBezTo>
                <a:cubicBezTo>
                  <a:pt x="1142754" y="3186731"/>
                  <a:pt x="1132115" y="3182257"/>
                  <a:pt x="1121229" y="3178628"/>
                </a:cubicBezTo>
                <a:cubicBezTo>
                  <a:pt x="1113972" y="3171371"/>
                  <a:pt x="1108258" y="3162137"/>
                  <a:pt x="1099457" y="3156857"/>
                </a:cubicBezTo>
                <a:cubicBezTo>
                  <a:pt x="1089618" y="3150953"/>
                  <a:pt x="1074914" y="3154085"/>
                  <a:pt x="1066800" y="3145971"/>
                </a:cubicBezTo>
                <a:cubicBezTo>
                  <a:pt x="1058686" y="3137857"/>
                  <a:pt x="1061046" y="3123577"/>
                  <a:pt x="1055914" y="3113314"/>
                </a:cubicBezTo>
                <a:cubicBezTo>
                  <a:pt x="1050063" y="3101612"/>
                  <a:pt x="1039994" y="3092359"/>
                  <a:pt x="1034143" y="3080657"/>
                </a:cubicBezTo>
                <a:cubicBezTo>
                  <a:pt x="1029011" y="3070394"/>
                  <a:pt x="1026409" y="3059033"/>
                  <a:pt x="1023257" y="3048000"/>
                </a:cubicBezTo>
                <a:cubicBezTo>
                  <a:pt x="1000905" y="2969771"/>
                  <a:pt x="1023935" y="3039825"/>
                  <a:pt x="1001486" y="2950028"/>
                </a:cubicBezTo>
                <a:cubicBezTo>
                  <a:pt x="998703" y="2938896"/>
                  <a:pt x="997768" y="2926331"/>
                  <a:pt x="990600" y="2917371"/>
                </a:cubicBezTo>
                <a:cubicBezTo>
                  <a:pt x="982427" y="2907155"/>
                  <a:pt x="969898" y="2900913"/>
                  <a:pt x="957943" y="2895600"/>
                </a:cubicBezTo>
                <a:cubicBezTo>
                  <a:pt x="936972" y="2886279"/>
                  <a:pt x="892629" y="2873828"/>
                  <a:pt x="892629" y="2873828"/>
                </a:cubicBezTo>
                <a:cubicBezTo>
                  <a:pt x="818501" y="2799704"/>
                  <a:pt x="934343" y="2912694"/>
                  <a:pt x="838200" y="2830286"/>
                </a:cubicBezTo>
                <a:cubicBezTo>
                  <a:pt x="822615" y="2816928"/>
                  <a:pt x="794657" y="2786743"/>
                  <a:pt x="794657" y="2786743"/>
                </a:cubicBezTo>
                <a:cubicBezTo>
                  <a:pt x="791028" y="2775857"/>
                  <a:pt x="789675" y="2763925"/>
                  <a:pt x="783771" y="2754086"/>
                </a:cubicBezTo>
                <a:cubicBezTo>
                  <a:pt x="723022" y="2652836"/>
                  <a:pt x="805588" y="2830374"/>
                  <a:pt x="740229" y="2699657"/>
                </a:cubicBezTo>
                <a:cubicBezTo>
                  <a:pt x="729437" y="2678074"/>
                  <a:pt x="722006" y="2632092"/>
                  <a:pt x="718457" y="2612571"/>
                </a:cubicBezTo>
                <a:cubicBezTo>
                  <a:pt x="714509" y="2590855"/>
                  <a:pt x="712359" y="2568803"/>
                  <a:pt x="707571" y="2547257"/>
                </a:cubicBezTo>
                <a:cubicBezTo>
                  <a:pt x="705082" y="2536056"/>
                  <a:pt x="706023" y="2521269"/>
                  <a:pt x="696686" y="2514600"/>
                </a:cubicBezTo>
                <a:cubicBezTo>
                  <a:pt x="678011" y="2501261"/>
                  <a:pt x="653143" y="2500085"/>
                  <a:pt x="631371" y="2492828"/>
                </a:cubicBezTo>
                <a:cubicBezTo>
                  <a:pt x="560697" y="2469270"/>
                  <a:pt x="610124" y="2482980"/>
                  <a:pt x="478971" y="2471057"/>
                </a:cubicBezTo>
                <a:cubicBezTo>
                  <a:pt x="449468" y="2465156"/>
                  <a:pt x="413242" y="2465095"/>
                  <a:pt x="391886" y="2438400"/>
                </a:cubicBezTo>
                <a:cubicBezTo>
                  <a:pt x="384718" y="2429440"/>
                  <a:pt x="386904" y="2415582"/>
                  <a:pt x="381000" y="2405743"/>
                </a:cubicBezTo>
                <a:cubicBezTo>
                  <a:pt x="375720" y="2396942"/>
                  <a:pt x="366486" y="2391228"/>
                  <a:pt x="359229" y="2383971"/>
                </a:cubicBezTo>
                <a:cubicBezTo>
                  <a:pt x="328389" y="2291453"/>
                  <a:pt x="371402" y="2404260"/>
                  <a:pt x="326571" y="2329543"/>
                </a:cubicBezTo>
                <a:cubicBezTo>
                  <a:pt x="320667" y="2319704"/>
                  <a:pt x="320817" y="2307149"/>
                  <a:pt x="315686" y="2296886"/>
                </a:cubicBezTo>
                <a:cubicBezTo>
                  <a:pt x="309835" y="2285184"/>
                  <a:pt x="301171" y="2275114"/>
                  <a:pt x="293914" y="2264228"/>
                </a:cubicBezTo>
                <a:cubicBezTo>
                  <a:pt x="291976" y="2254536"/>
                  <a:pt x="277909" y="2179712"/>
                  <a:pt x="272143" y="2166257"/>
                </a:cubicBezTo>
                <a:cubicBezTo>
                  <a:pt x="266989" y="2154232"/>
                  <a:pt x="257628" y="2144486"/>
                  <a:pt x="250371" y="2133600"/>
                </a:cubicBezTo>
                <a:cubicBezTo>
                  <a:pt x="221620" y="2047347"/>
                  <a:pt x="232373" y="2090923"/>
                  <a:pt x="217714" y="2002971"/>
                </a:cubicBezTo>
                <a:cubicBezTo>
                  <a:pt x="221343" y="1955800"/>
                  <a:pt x="223375" y="1908478"/>
                  <a:pt x="228600" y="1861457"/>
                </a:cubicBezTo>
                <a:cubicBezTo>
                  <a:pt x="230643" y="1843068"/>
                  <a:pt x="235472" y="1825090"/>
                  <a:pt x="239486" y="1807028"/>
                </a:cubicBezTo>
                <a:cubicBezTo>
                  <a:pt x="248599" y="1766018"/>
                  <a:pt x="249134" y="1767198"/>
                  <a:pt x="261257" y="1730828"/>
                </a:cubicBezTo>
                <a:cubicBezTo>
                  <a:pt x="257628" y="1694542"/>
                  <a:pt x="255528" y="1658071"/>
                  <a:pt x="250371" y="1621971"/>
                </a:cubicBezTo>
                <a:cubicBezTo>
                  <a:pt x="248255" y="1607160"/>
                  <a:pt x="241602" y="1593239"/>
                  <a:pt x="239486" y="1578428"/>
                </a:cubicBezTo>
                <a:cubicBezTo>
                  <a:pt x="218439" y="1431097"/>
                  <a:pt x="242970" y="1512680"/>
                  <a:pt x="217714" y="1436914"/>
                </a:cubicBezTo>
                <a:cubicBezTo>
                  <a:pt x="214086" y="1411514"/>
                  <a:pt x="216358" y="1384537"/>
                  <a:pt x="206829" y="1360714"/>
                </a:cubicBezTo>
                <a:cubicBezTo>
                  <a:pt x="201111" y="1346420"/>
                  <a:pt x="182711" y="1340866"/>
                  <a:pt x="174171" y="1328057"/>
                </a:cubicBezTo>
                <a:cubicBezTo>
                  <a:pt x="167806" y="1318510"/>
                  <a:pt x="168858" y="1305430"/>
                  <a:pt x="163286" y="1295400"/>
                </a:cubicBezTo>
                <a:cubicBezTo>
                  <a:pt x="150579" y="1272527"/>
                  <a:pt x="128017" y="1254909"/>
                  <a:pt x="119743" y="1230086"/>
                </a:cubicBezTo>
                <a:cubicBezTo>
                  <a:pt x="116114" y="1219200"/>
                  <a:pt x="113989" y="1207691"/>
                  <a:pt x="108857" y="1197428"/>
                </a:cubicBezTo>
                <a:cubicBezTo>
                  <a:pt x="103006" y="1185726"/>
                  <a:pt x="95600" y="1174704"/>
                  <a:pt x="87086" y="1164771"/>
                </a:cubicBezTo>
                <a:cubicBezTo>
                  <a:pt x="73728" y="1149186"/>
                  <a:pt x="43543" y="1121228"/>
                  <a:pt x="43543" y="1121228"/>
                </a:cubicBezTo>
                <a:cubicBezTo>
                  <a:pt x="39914" y="1110342"/>
                  <a:pt x="37789" y="1098834"/>
                  <a:pt x="32657" y="1088571"/>
                </a:cubicBezTo>
                <a:cubicBezTo>
                  <a:pt x="26806" y="1076869"/>
                  <a:pt x="14328" y="1068536"/>
                  <a:pt x="10886" y="1055914"/>
                </a:cubicBezTo>
                <a:cubicBezTo>
                  <a:pt x="3189" y="1027690"/>
                  <a:pt x="3629" y="997857"/>
                  <a:pt x="0" y="968828"/>
                </a:cubicBezTo>
                <a:cubicBezTo>
                  <a:pt x="168" y="966985"/>
                  <a:pt x="1579" y="850081"/>
                  <a:pt x="21771" y="816428"/>
                </a:cubicBezTo>
                <a:cubicBezTo>
                  <a:pt x="27051" y="807627"/>
                  <a:pt x="37132" y="802671"/>
                  <a:pt x="43543" y="794657"/>
                </a:cubicBezTo>
                <a:cubicBezTo>
                  <a:pt x="51716" y="784441"/>
                  <a:pt x="56699" y="771846"/>
                  <a:pt x="65314" y="762000"/>
                </a:cubicBezTo>
                <a:cubicBezTo>
                  <a:pt x="143656" y="672465"/>
                  <a:pt x="90918" y="734986"/>
                  <a:pt x="152400" y="685800"/>
                </a:cubicBezTo>
                <a:cubicBezTo>
                  <a:pt x="160414" y="679389"/>
                  <a:pt x="164738" y="668071"/>
                  <a:pt x="174171" y="664028"/>
                </a:cubicBezTo>
                <a:cubicBezTo>
                  <a:pt x="191177" y="656740"/>
                  <a:pt x="210538" y="657157"/>
                  <a:pt x="228600" y="653143"/>
                </a:cubicBezTo>
                <a:cubicBezTo>
                  <a:pt x="243205" y="649898"/>
                  <a:pt x="257629" y="645886"/>
                  <a:pt x="272143" y="642257"/>
                </a:cubicBezTo>
                <a:cubicBezTo>
                  <a:pt x="362857" y="645886"/>
                  <a:pt x="453921" y="644398"/>
                  <a:pt x="544286" y="653143"/>
                </a:cubicBezTo>
                <a:cubicBezTo>
                  <a:pt x="567128" y="655354"/>
                  <a:pt x="587829" y="667657"/>
                  <a:pt x="609600" y="674914"/>
                </a:cubicBezTo>
                <a:lnTo>
                  <a:pt x="642257" y="685800"/>
                </a:lnTo>
                <a:cubicBezTo>
                  <a:pt x="691422" y="734963"/>
                  <a:pt x="628167" y="679762"/>
                  <a:pt x="718457" y="718457"/>
                </a:cubicBezTo>
                <a:cubicBezTo>
                  <a:pt x="727890" y="722500"/>
                  <a:pt x="731049" y="735638"/>
                  <a:pt x="740229" y="740228"/>
                </a:cubicBezTo>
                <a:cubicBezTo>
                  <a:pt x="760755" y="750491"/>
                  <a:pt x="783772" y="754743"/>
                  <a:pt x="805543" y="762000"/>
                </a:cubicBezTo>
                <a:lnTo>
                  <a:pt x="870857" y="783771"/>
                </a:lnTo>
                <a:cubicBezTo>
                  <a:pt x="881743" y="787400"/>
                  <a:pt x="893967" y="788292"/>
                  <a:pt x="903514" y="794657"/>
                </a:cubicBezTo>
                <a:cubicBezTo>
                  <a:pt x="914400" y="801914"/>
                  <a:pt x="925955" y="808255"/>
                  <a:pt x="936171" y="816428"/>
                </a:cubicBezTo>
                <a:cubicBezTo>
                  <a:pt x="964447" y="839049"/>
                  <a:pt x="952905" y="843218"/>
                  <a:pt x="990600" y="859971"/>
                </a:cubicBezTo>
                <a:cubicBezTo>
                  <a:pt x="1011571" y="869292"/>
                  <a:pt x="1034143" y="874486"/>
                  <a:pt x="1055914" y="881743"/>
                </a:cubicBezTo>
                <a:cubicBezTo>
                  <a:pt x="1066800" y="885372"/>
                  <a:pt x="1077439" y="889845"/>
                  <a:pt x="1088571" y="892628"/>
                </a:cubicBezTo>
                <a:cubicBezTo>
                  <a:pt x="1103085" y="896257"/>
                  <a:pt x="1117509" y="900268"/>
                  <a:pt x="1132114" y="903514"/>
                </a:cubicBezTo>
                <a:cubicBezTo>
                  <a:pt x="1170323" y="912005"/>
                  <a:pt x="1213460" y="919379"/>
                  <a:pt x="1251857" y="925286"/>
                </a:cubicBezTo>
                <a:cubicBezTo>
                  <a:pt x="1277216" y="929187"/>
                  <a:pt x="1302556" y="933338"/>
                  <a:pt x="1328057" y="936171"/>
                </a:cubicBezTo>
                <a:cubicBezTo>
                  <a:pt x="1367891" y="940597"/>
                  <a:pt x="1407966" y="942631"/>
                  <a:pt x="1447800" y="947057"/>
                </a:cubicBezTo>
                <a:cubicBezTo>
                  <a:pt x="1473301" y="949891"/>
                  <a:pt x="1498600" y="954314"/>
                  <a:pt x="1524000" y="957943"/>
                </a:cubicBezTo>
                <a:cubicBezTo>
                  <a:pt x="1534886" y="961571"/>
                  <a:pt x="1545525" y="966045"/>
                  <a:pt x="1556657" y="968828"/>
                </a:cubicBezTo>
                <a:cubicBezTo>
                  <a:pt x="1574607" y="973315"/>
                  <a:pt x="1593762" y="973217"/>
                  <a:pt x="1611086" y="979714"/>
                </a:cubicBezTo>
                <a:cubicBezTo>
                  <a:pt x="1623336" y="984308"/>
                  <a:pt x="1632857" y="994229"/>
                  <a:pt x="1643743" y="1001486"/>
                </a:cubicBezTo>
                <a:cubicBezTo>
                  <a:pt x="1651000" y="1012372"/>
                  <a:pt x="1660201" y="1022188"/>
                  <a:pt x="1665514" y="1034143"/>
                </a:cubicBezTo>
                <a:cubicBezTo>
                  <a:pt x="1674835" y="1055114"/>
                  <a:pt x="1665515" y="1092200"/>
                  <a:pt x="1687286" y="1099457"/>
                </a:cubicBezTo>
                <a:lnTo>
                  <a:pt x="1752600" y="1121228"/>
                </a:lnTo>
                <a:cubicBezTo>
                  <a:pt x="1759857" y="1128485"/>
                  <a:pt x="1764198" y="1141644"/>
                  <a:pt x="1774371" y="1143000"/>
                </a:cubicBezTo>
                <a:cubicBezTo>
                  <a:pt x="1875336" y="1156462"/>
                  <a:pt x="1977935" y="1153522"/>
                  <a:pt x="2079171" y="1164771"/>
                </a:cubicBezTo>
                <a:cubicBezTo>
                  <a:pt x="2234957" y="1182081"/>
                  <a:pt x="2144349" y="1173607"/>
                  <a:pt x="2351314" y="1186543"/>
                </a:cubicBezTo>
                <a:cubicBezTo>
                  <a:pt x="2375659" y="1192629"/>
                  <a:pt x="2444264" y="1208596"/>
                  <a:pt x="2460171" y="1219200"/>
                </a:cubicBezTo>
                <a:cubicBezTo>
                  <a:pt x="2471057" y="1226457"/>
                  <a:pt x="2480873" y="1235657"/>
                  <a:pt x="2492829" y="1240971"/>
                </a:cubicBezTo>
                <a:cubicBezTo>
                  <a:pt x="2513800" y="1250291"/>
                  <a:pt x="2536372" y="1255486"/>
                  <a:pt x="2558143" y="1262743"/>
                </a:cubicBezTo>
                <a:lnTo>
                  <a:pt x="2590800" y="1273628"/>
                </a:lnTo>
                <a:cubicBezTo>
                  <a:pt x="2633322" y="1316152"/>
                  <a:pt x="2588705" y="1278025"/>
                  <a:pt x="2645229" y="1306286"/>
                </a:cubicBezTo>
                <a:cubicBezTo>
                  <a:pt x="2656931" y="1312137"/>
                  <a:pt x="2665636" y="1323463"/>
                  <a:pt x="2677886" y="1328057"/>
                </a:cubicBezTo>
                <a:cubicBezTo>
                  <a:pt x="2697482" y="1335405"/>
                  <a:pt x="2797192" y="1348211"/>
                  <a:pt x="2808514" y="1349828"/>
                </a:cubicBezTo>
                <a:cubicBezTo>
                  <a:pt x="2888343" y="1346200"/>
                  <a:pt x="2968292" y="1344636"/>
                  <a:pt x="3048000" y="1338943"/>
                </a:cubicBezTo>
                <a:cubicBezTo>
                  <a:pt x="3070016" y="1337370"/>
                  <a:pt x="3091464" y="1331178"/>
                  <a:pt x="3113314" y="1328057"/>
                </a:cubicBezTo>
                <a:cubicBezTo>
                  <a:pt x="3142275" y="1323920"/>
                  <a:pt x="3171543" y="1321980"/>
                  <a:pt x="3200400" y="1317171"/>
                </a:cubicBezTo>
                <a:cubicBezTo>
                  <a:pt x="3233312" y="1311686"/>
                  <a:pt x="3280209" y="1294197"/>
                  <a:pt x="3309257" y="1284514"/>
                </a:cubicBezTo>
                <a:lnTo>
                  <a:pt x="3341914" y="1273628"/>
                </a:lnTo>
                <a:cubicBezTo>
                  <a:pt x="3349171" y="1266371"/>
                  <a:pt x="3359096" y="1261037"/>
                  <a:pt x="3363686" y="1251857"/>
                </a:cubicBezTo>
                <a:cubicBezTo>
                  <a:pt x="3373949" y="1231331"/>
                  <a:pt x="3385457" y="1186543"/>
                  <a:pt x="3385457" y="1186543"/>
                </a:cubicBezTo>
                <a:cubicBezTo>
                  <a:pt x="3389086" y="1132114"/>
                  <a:pt x="3387375" y="1077064"/>
                  <a:pt x="3396343" y="1023257"/>
                </a:cubicBezTo>
                <a:cubicBezTo>
                  <a:pt x="3399870" y="1002095"/>
                  <a:pt x="3427641" y="984134"/>
                  <a:pt x="3439886" y="968828"/>
                </a:cubicBezTo>
                <a:cubicBezTo>
                  <a:pt x="3448059" y="958612"/>
                  <a:pt x="3452406" y="945422"/>
                  <a:pt x="3461657" y="936171"/>
                </a:cubicBezTo>
                <a:cubicBezTo>
                  <a:pt x="3518238" y="879590"/>
                  <a:pt x="3472994" y="946493"/>
                  <a:pt x="3516086" y="892628"/>
                </a:cubicBezTo>
                <a:cubicBezTo>
                  <a:pt x="3571010" y="823973"/>
                  <a:pt x="3507064" y="890763"/>
                  <a:pt x="3559629" y="838200"/>
                </a:cubicBezTo>
                <a:cubicBezTo>
                  <a:pt x="3563257" y="827314"/>
                  <a:pt x="3563346" y="814503"/>
                  <a:pt x="3570514" y="805543"/>
                </a:cubicBezTo>
                <a:cubicBezTo>
                  <a:pt x="3578687" y="795327"/>
                  <a:pt x="3596680" y="795130"/>
                  <a:pt x="3603171" y="783771"/>
                </a:cubicBezTo>
                <a:cubicBezTo>
                  <a:pt x="3612351" y="767707"/>
                  <a:pt x="3610428" y="747486"/>
                  <a:pt x="3614057" y="729343"/>
                </a:cubicBezTo>
                <a:cubicBezTo>
                  <a:pt x="3621623" y="653683"/>
                  <a:pt x="3618071" y="636137"/>
                  <a:pt x="3635829" y="576943"/>
                </a:cubicBezTo>
                <a:cubicBezTo>
                  <a:pt x="3642423" y="554962"/>
                  <a:pt x="3650343" y="533400"/>
                  <a:pt x="3657600" y="511628"/>
                </a:cubicBezTo>
                <a:lnTo>
                  <a:pt x="3668486" y="478971"/>
                </a:lnTo>
                <a:cubicBezTo>
                  <a:pt x="3672114" y="410028"/>
                  <a:pt x="3673121" y="340898"/>
                  <a:pt x="3679371" y="272143"/>
                </a:cubicBezTo>
                <a:cubicBezTo>
                  <a:pt x="3680410" y="260716"/>
                  <a:pt x="3684353" y="249325"/>
                  <a:pt x="3690257" y="239486"/>
                </a:cubicBezTo>
                <a:cubicBezTo>
                  <a:pt x="3695538" y="230685"/>
                  <a:pt x="3705618" y="225728"/>
                  <a:pt x="3712029" y="217714"/>
                </a:cubicBezTo>
                <a:cubicBezTo>
                  <a:pt x="3720202" y="207498"/>
                  <a:pt x="3724549" y="194308"/>
                  <a:pt x="3733800" y="185057"/>
                </a:cubicBezTo>
                <a:cubicBezTo>
                  <a:pt x="3743051" y="175806"/>
                  <a:pt x="3756241" y="171459"/>
                  <a:pt x="3766457" y="163286"/>
                </a:cubicBezTo>
                <a:cubicBezTo>
                  <a:pt x="3774471" y="156875"/>
                  <a:pt x="3780972" y="148771"/>
                  <a:pt x="3788229" y="141514"/>
                </a:cubicBezTo>
                <a:cubicBezTo>
                  <a:pt x="3791857" y="130628"/>
                  <a:pt x="3793210" y="118696"/>
                  <a:pt x="3799114" y="108857"/>
                </a:cubicBezTo>
                <a:cubicBezTo>
                  <a:pt x="3814056" y="83954"/>
                  <a:pt x="3827857" y="84762"/>
                  <a:pt x="3853543" y="76200"/>
                </a:cubicBezTo>
                <a:cubicBezTo>
                  <a:pt x="3860800" y="68943"/>
                  <a:pt x="3866513" y="59708"/>
                  <a:pt x="3875314" y="54428"/>
                </a:cubicBezTo>
                <a:cubicBezTo>
                  <a:pt x="3906842" y="35511"/>
                  <a:pt x="3964214" y="0"/>
                  <a:pt x="3984171" y="0"/>
                </a:cubicBezTo>
                <a:close/>
              </a:path>
            </a:pathLst>
          </a:custGeom>
          <a:solidFill>
            <a:srgbClr val="00B0F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7897" name="Freeform 9"/>
          <p:cNvSpPr>
            <a:spLocks/>
          </p:cNvSpPr>
          <p:nvPr/>
        </p:nvSpPr>
        <p:spPr bwMode="auto">
          <a:xfrm>
            <a:off x="7493001" y="6235701"/>
            <a:ext cx="1323975" cy="347663"/>
          </a:xfrm>
          <a:custGeom>
            <a:avLst/>
            <a:gdLst>
              <a:gd name="T0" fmla="*/ 759758 w 1324788"/>
              <a:gd name="T1" fmla="*/ 24836 h 346305"/>
              <a:gd name="T2" fmla="*/ 190205 w 1324788"/>
              <a:gd name="T3" fmla="*/ 24836 h 346305"/>
              <a:gd name="T4" fmla="*/ 157967 w 1324788"/>
              <a:gd name="T5" fmla="*/ 36652 h 346305"/>
              <a:gd name="T6" fmla="*/ 104236 w 1324788"/>
              <a:gd name="T7" fmla="*/ 72110 h 346305"/>
              <a:gd name="T8" fmla="*/ 61247 w 1324788"/>
              <a:gd name="T9" fmla="*/ 131199 h 346305"/>
              <a:gd name="T10" fmla="*/ 18271 w 1324788"/>
              <a:gd name="T11" fmla="*/ 190289 h 346305"/>
              <a:gd name="T12" fmla="*/ 29010 w 1324788"/>
              <a:gd name="T13" fmla="*/ 225744 h 346305"/>
              <a:gd name="T14" fmla="*/ 104236 w 1324788"/>
              <a:gd name="T15" fmla="*/ 225744 h 346305"/>
              <a:gd name="T16" fmla="*/ 157967 w 1324788"/>
              <a:gd name="T17" fmla="*/ 190289 h 346305"/>
              <a:gd name="T18" fmla="*/ 222443 w 1324788"/>
              <a:gd name="T19" fmla="*/ 154835 h 346305"/>
              <a:gd name="T20" fmla="*/ 243937 w 1324788"/>
              <a:gd name="T21" fmla="*/ 131199 h 346305"/>
              <a:gd name="T22" fmla="*/ 405131 w 1324788"/>
              <a:gd name="T23" fmla="*/ 131199 h 346305"/>
              <a:gd name="T24" fmla="*/ 426624 w 1324788"/>
              <a:gd name="T25" fmla="*/ 154835 h 346305"/>
              <a:gd name="T26" fmla="*/ 587819 w 1324788"/>
              <a:gd name="T27" fmla="*/ 190289 h 346305"/>
              <a:gd name="T28" fmla="*/ 727520 w 1324788"/>
              <a:gd name="T29" fmla="*/ 190289 h 346305"/>
              <a:gd name="T30" fmla="*/ 749011 w 1324788"/>
              <a:gd name="T31" fmla="*/ 225744 h 346305"/>
              <a:gd name="T32" fmla="*/ 770505 w 1324788"/>
              <a:gd name="T33" fmla="*/ 249380 h 346305"/>
              <a:gd name="T34" fmla="*/ 888714 w 1324788"/>
              <a:gd name="T35" fmla="*/ 273022 h 346305"/>
              <a:gd name="T36" fmla="*/ 867220 w 1324788"/>
              <a:gd name="T37" fmla="*/ 308473 h 346305"/>
              <a:gd name="T38" fmla="*/ 834981 w 1324788"/>
              <a:gd name="T39" fmla="*/ 332107 h 346305"/>
              <a:gd name="T40" fmla="*/ 824236 w 1324788"/>
              <a:gd name="T41" fmla="*/ 367563 h 346305"/>
              <a:gd name="T42" fmla="*/ 974682 w 1324788"/>
              <a:gd name="T43" fmla="*/ 355744 h 346305"/>
              <a:gd name="T44" fmla="*/ 1049909 w 1324788"/>
              <a:gd name="T45" fmla="*/ 332107 h 346305"/>
              <a:gd name="T46" fmla="*/ 1082147 w 1324788"/>
              <a:gd name="T47" fmla="*/ 308473 h 346305"/>
              <a:gd name="T48" fmla="*/ 1114386 w 1324788"/>
              <a:gd name="T49" fmla="*/ 296654 h 346305"/>
              <a:gd name="T50" fmla="*/ 1189611 w 1324788"/>
              <a:gd name="T51" fmla="*/ 261197 h 346305"/>
              <a:gd name="T52" fmla="*/ 1221848 w 1324788"/>
              <a:gd name="T53" fmla="*/ 237562 h 346305"/>
              <a:gd name="T54" fmla="*/ 1297076 w 1324788"/>
              <a:gd name="T55" fmla="*/ 225744 h 346305"/>
              <a:gd name="T56" fmla="*/ 1307815 w 1324788"/>
              <a:gd name="T57" fmla="*/ 190289 h 346305"/>
              <a:gd name="T58" fmla="*/ 1286326 w 1324788"/>
              <a:gd name="T59" fmla="*/ 166652 h 346305"/>
              <a:gd name="T60" fmla="*/ 1082147 w 1324788"/>
              <a:gd name="T61" fmla="*/ 143019 h 346305"/>
              <a:gd name="T62" fmla="*/ 1060655 w 1324788"/>
              <a:gd name="T63" fmla="*/ 119379 h 346305"/>
              <a:gd name="T64" fmla="*/ 1006923 w 1324788"/>
              <a:gd name="T65" fmla="*/ 107564 h 346305"/>
              <a:gd name="T66" fmla="*/ 845727 w 1324788"/>
              <a:gd name="T67" fmla="*/ 83926 h 346305"/>
              <a:gd name="T68" fmla="*/ 770505 w 1324788"/>
              <a:gd name="T69" fmla="*/ 60290 h 346305"/>
              <a:gd name="T70" fmla="*/ 684534 w 1324788"/>
              <a:gd name="T71" fmla="*/ 48471 h 346305"/>
              <a:gd name="T72" fmla="*/ 598564 w 1324788"/>
              <a:gd name="T73" fmla="*/ 24836 h 346305"/>
              <a:gd name="T74" fmla="*/ 555581 w 1324788"/>
              <a:gd name="T75" fmla="*/ 13017 h 346305"/>
              <a:gd name="T76" fmla="*/ 469609 w 1324788"/>
              <a:gd name="T77" fmla="*/ 13017 h 3463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4788"/>
              <a:gd name="T118" fmla="*/ 0 h 346305"/>
              <a:gd name="T119" fmla="*/ 1324788 w 1324788"/>
              <a:gd name="T120" fmla="*/ 346305 h 3463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4788" h="346305">
                <a:moveTo>
                  <a:pt x="769616" y="22876"/>
                </a:moveTo>
                <a:cubicBezTo>
                  <a:pt x="517985" y="0"/>
                  <a:pt x="614137" y="4145"/>
                  <a:pt x="192673" y="22876"/>
                </a:cubicBezTo>
                <a:cubicBezTo>
                  <a:pt x="181210" y="23385"/>
                  <a:pt x="170902" y="30133"/>
                  <a:pt x="160016" y="33761"/>
                </a:cubicBezTo>
                <a:cubicBezTo>
                  <a:pt x="104858" y="88922"/>
                  <a:pt x="176238" y="24029"/>
                  <a:pt x="105588" y="66419"/>
                </a:cubicBezTo>
                <a:cubicBezTo>
                  <a:pt x="85367" y="78551"/>
                  <a:pt x="75739" y="103729"/>
                  <a:pt x="62045" y="120847"/>
                </a:cubicBezTo>
                <a:cubicBezTo>
                  <a:pt x="0" y="198403"/>
                  <a:pt x="85510" y="74763"/>
                  <a:pt x="18502" y="175276"/>
                </a:cubicBezTo>
                <a:cubicBezTo>
                  <a:pt x="22131" y="186162"/>
                  <a:pt x="21274" y="199819"/>
                  <a:pt x="29388" y="207933"/>
                </a:cubicBezTo>
                <a:cubicBezTo>
                  <a:pt x="51252" y="229797"/>
                  <a:pt x="83491" y="213457"/>
                  <a:pt x="105588" y="207933"/>
                </a:cubicBezTo>
                <a:cubicBezTo>
                  <a:pt x="148112" y="165407"/>
                  <a:pt x="103491" y="203539"/>
                  <a:pt x="160016" y="175276"/>
                </a:cubicBezTo>
                <a:cubicBezTo>
                  <a:pt x="244424" y="133072"/>
                  <a:pt x="143246" y="169979"/>
                  <a:pt x="225330" y="142619"/>
                </a:cubicBezTo>
                <a:cubicBezTo>
                  <a:pt x="232587" y="135362"/>
                  <a:pt x="238301" y="126128"/>
                  <a:pt x="247102" y="120847"/>
                </a:cubicBezTo>
                <a:cubicBezTo>
                  <a:pt x="292291" y="93733"/>
                  <a:pt x="378449" y="118185"/>
                  <a:pt x="410388" y="120847"/>
                </a:cubicBezTo>
                <a:cubicBezTo>
                  <a:pt x="417645" y="128104"/>
                  <a:pt x="422979" y="138029"/>
                  <a:pt x="432159" y="142619"/>
                </a:cubicBezTo>
                <a:cubicBezTo>
                  <a:pt x="487292" y="170186"/>
                  <a:pt x="533874" y="168435"/>
                  <a:pt x="595445" y="175276"/>
                </a:cubicBezTo>
                <a:cubicBezTo>
                  <a:pt x="638871" y="169072"/>
                  <a:pt x="693325" y="153459"/>
                  <a:pt x="736959" y="175276"/>
                </a:cubicBezTo>
                <a:cubicBezTo>
                  <a:pt x="748661" y="181127"/>
                  <a:pt x="750557" y="197717"/>
                  <a:pt x="758730" y="207933"/>
                </a:cubicBezTo>
                <a:cubicBezTo>
                  <a:pt x="765141" y="215947"/>
                  <a:pt x="771322" y="225114"/>
                  <a:pt x="780502" y="229704"/>
                </a:cubicBezTo>
                <a:cubicBezTo>
                  <a:pt x="801033" y="239970"/>
                  <a:pt x="891387" y="250211"/>
                  <a:pt x="900245" y="251476"/>
                </a:cubicBezTo>
                <a:cubicBezTo>
                  <a:pt x="892988" y="262362"/>
                  <a:pt x="887724" y="274882"/>
                  <a:pt x="878473" y="284133"/>
                </a:cubicBezTo>
                <a:cubicBezTo>
                  <a:pt x="869222" y="293384"/>
                  <a:pt x="853989" y="295688"/>
                  <a:pt x="845816" y="305904"/>
                </a:cubicBezTo>
                <a:cubicBezTo>
                  <a:pt x="838648" y="314864"/>
                  <a:pt x="823589" y="336816"/>
                  <a:pt x="834930" y="338561"/>
                </a:cubicBezTo>
                <a:cubicBezTo>
                  <a:pt x="885267" y="346305"/>
                  <a:pt x="936530" y="331304"/>
                  <a:pt x="987330" y="327676"/>
                </a:cubicBezTo>
                <a:cubicBezTo>
                  <a:pt x="1001283" y="324188"/>
                  <a:pt x="1047912" y="313713"/>
                  <a:pt x="1063530" y="305904"/>
                </a:cubicBezTo>
                <a:cubicBezTo>
                  <a:pt x="1075232" y="300053"/>
                  <a:pt x="1084486" y="289984"/>
                  <a:pt x="1096188" y="284133"/>
                </a:cubicBezTo>
                <a:cubicBezTo>
                  <a:pt x="1106451" y="279001"/>
                  <a:pt x="1118582" y="278379"/>
                  <a:pt x="1128845" y="273247"/>
                </a:cubicBezTo>
                <a:cubicBezTo>
                  <a:pt x="1204020" y="235660"/>
                  <a:pt x="1114424" y="263246"/>
                  <a:pt x="1205045" y="240590"/>
                </a:cubicBezTo>
                <a:cubicBezTo>
                  <a:pt x="1215931" y="233333"/>
                  <a:pt x="1225171" y="222578"/>
                  <a:pt x="1237702" y="218819"/>
                </a:cubicBezTo>
                <a:cubicBezTo>
                  <a:pt x="1262278" y="211446"/>
                  <a:pt x="1290953" y="219408"/>
                  <a:pt x="1313902" y="207933"/>
                </a:cubicBezTo>
                <a:cubicBezTo>
                  <a:pt x="1324165" y="202801"/>
                  <a:pt x="1321159" y="186162"/>
                  <a:pt x="1324788" y="175276"/>
                </a:cubicBezTo>
                <a:cubicBezTo>
                  <a:pt x="1317531" y="168019"/>
                  <a:pt x="1313140" y="155191"/>
                  <a:pt x="1303016" y="153504"/>
                </a:cubicBezTo>
                <a:cubicBezTo>
                  <a:pt x="1001383" y="103232"/>
                  <a:pt x="1206914" y="168643"/>
                  <a:pt x="1096188" y="131733"/>
                </a:cubicBezTo>
                <a:cubicBezTo>
                  <a:pt x="1088931" y="124476"/>
                  <a:pt x="1083850" y="114004"/>
                  <a:pt x="1074416" y="109961"/>
                </a:cubicBezTo>
                <a:cubicBezTo>
                  <a:pt x="1057410" y="102673"/>
                  <a:pt x="1038049" y="103090"/>
                  <a:pt x="1019988" y="99076"/>
                </a:cubicBezTo>
                <a:cubicBezTo>
                  <a:pt x="920120" y="76883"/>
                  <a:pt x="1038071" y="93793"/>
                  <a:pt x="856702" y="77304"/>
                </a:cubicBezTo>
                <a:cubicBezTo>
                  <a:pt x="830822" y="68678"/>
                  <a:pt x="807835" y="60089"/>
                  <a:pt x="780502" y="55533"/>
                </a:cubicBezTo>
                <a:cubicBezTo>
                  <a:pt x="751645" y="50723"/>
                  <a:pt x="722445" y="48276"/>
                  <a:pt x="693416" y="44647"/>
                </a:cubicBezTo>
                <a:cubicBezTo>
                  <a:pt x="635056" y="25193"/>
                  <a:pt x="685152" y="40392"/>
                  <a:pt x="606330" y="22876"/>
                </a:cubicBezTo>
                <a:cubicBezTo>
                  <a:pt x="591726" y="19631"/>
                  <a:pt x="577697" y="13232"/>
                  <a:pt x="562788" y="11990"/>
                </a:cubicBezTo>
                <a:cubicBezTo>
                  <a:pt x="533860" y="9579"/>
                  <a:pt x="504731" y="11990"/>
                  <a:pt x="475702" y="11990"/>
                </a:cubicBezTo>
              </a:path>
            </a:pathLst>
          </a:custGeom>
          <a:solidFill>
            <a:srgbClr val="92D050"/>
          </a:solidFill>
          <a:ln w="9525" cap="flat" cmpd="sng" algn="ctr">
            <a:solidFill>
              <a:schemeClr val="tx1"/>
            </a:solidFill>
            <a:prstDash val="solid"/>
            <a:round/>
            <a:headEnd type="none" w="med" len="med"/>
            <a:tailEnd type="none" w="med" len="med"/>
          </a:ln>
        </p:spPr>
        <p:txBody>
          <a:bodyPr/>
          <a:lstStyle/>
          <a:p>
            <a:endParaRPr lang="en-US"/>
          </a:p>
        </p:txBody>
      </p:sp>
      <p:sp>
        <p:nvSpPr>
          <p:cNvPr id="37898" name="Freeform 10"/>
          <p:cNvSpPr>
            <a:spLocks/>
          </p:cNvSpPr>
          <p:nvPr/>
        </p:nvSpPr>
        <p:spPr bwMode="auto">
          <a:xfrm>
            <a:off x="8847139" y="6357938"/>
            <a:ext cx="623887" cy="315912"/>
          </a:xfrm>
          <a:custGeom>
            <a:avLst/>
            <a:gdLst>
              <a:gd name="T0" fmla="*/ 167620 w 623686"/>
              <a:gd name="T1" fmla="*/ 49933 h 317212"/>
              <a:gd name="T2" fmla="*/ 178571 w 623686"/>
              <a:gd name="T3" fmla="*/ 79890 h 317212"/>
              <a:gd name="T4" fmla="*/ 200493 w 623686"/>
              <a:gd name="T5" fmla="*/ 99864 h 317212"/>
              <a:gd name="T6" fmla="*/ 222413 w 623686"/>
              <a:gd name="T7" fmla="*/ 159781 h 317212"/>
              <a:gd name="T8" fmla="*/ 233376 w 623686"/>
              <a:gd name="T9" fmla="*/ 279614 h 317212"/>
              <a:gd name="T10" fmla="*/ 255294 w 623686"/>
              <a:gd name="T11" fmla="*/ 249657 h 317212"/>
              <a:gd name="T12" fmla="*/ 266254 w 623686"/>
              <a:gd name="T13" fmla="*/ 219698 h 317212"/>
              <a:gd name="T14" fmla="*/ 299131 w 623686"/>
              <a:gd name="T15" fmla="*/ 209711 h 317212"/>
              <a:gd name="T16" fmla="*/ 419688 w 623686"/>
              <a:gd name="T17" fmla="*/ 199726 h 317212"/>
              <a:gd name="T18" fmla="*/ 452567 w 623686"/>
              <a:gd name="T19" fmla="*/ 189739 h 317212"/>
              <a:gd name="T20" fmla="*/ 474486 w 623686"/>
              <a:gd name="T21" fmla="*/ 169768 h 317212"/>
              <a:gd name="T22" fmla="*/ 518325 w 623686"/>
              <a:gd name="T23" fmla="*/ 159781 h 317212"/>
              <a:gd name="T24" fmla="*/ 606001 w 623686"/>
              <a:gd name="T25" fmla="*/ 139809 h 317212"/>
              <a:gd name="T26" fmla="*/ 627920 w 623686"/>
              <a:gd name="T27" fmla="*/ 109847 h 317212"/>
              <a:gd name="T28" fmla="*/ 606001 w 623686"/>
              <a:gd name="T29" fmla="*/ 79890 h 317212"/>
              <a:gd name="T30" fmla="*/ 551204 w 623686"/>
              <a:gd name="T31" fmla="*/ 39946 h 317212"/>
              <a:gd name="T32" fmla="*/ 485445 w 623686"/>
              <a:gd name="T33" fmla="*/ 29959 h 317212"/>
              <a:gd name="T34" fmla="*/ 430648 w 623686"/>
              <a:gd name="T35" fmla="*/ 19973 h 317212"/>
              <a:gd name="T36" fmla="*/ 364888 w 623686"/>
              <a:gd name="T37" fmla="*/ 0 h 317212"/>
              <a:gd name="T38" fmla="*/ 167620 w 623686"/>
              <a:gd name="T39" fmla="*/ 9987 h 317212"/>
              <a:gd name="T40" fmla="*/ 167620 w 623686"/>
              <a:gd name="T41" fmla="*/ 49933 h 3172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3686"/>
              <a:gd name="T64" fmla="*/ 0 h 317212"/>
              <a:gd name="T65" fmla="*/ 623686 w 623686"/>
              <a:gd name="T66" fmla="*/ 317212 h 3172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3686" h="317212">
                <a:moveTo>
                  <a:pt x="166486" y="54429"/>
                </a:moveTo>
                <a:cubicBezTo>
                  <a:pt x="168300" y="67129"/>
                  <a:pt x="171468" y="77247"/>
                  <a:pt x="177372" y="87086"/>
                </a:cubicBezTo>
                <a:cubicBezTo>
                  <a:pt x="182653" y="95887"/>
                  <a:pt x="194554" y="99677"/>
                  <a:pt x="199144" y="108857"/>
                </a:cubicBezTo>
                <a:cubicBezTo>
                  <a:pt x="209407" y="129383"/>
                  <a:pt x="220915" y="174172"/>
                  <a:pt x="220915" y="174172"/>
                </a:cubicBezTo>
                <a:cubicBezTo>
                  <a:pt x="224544" y="217715"/>
                  <a:pt x="217984" y="263349"/>
                  <a:pt x="231801" y="304800"/>
                </a:cubicBezTo>
                <a:cubicBezTo>
                  <a:pt x="235938" y="317212"/>
                  <a:pt x="247721" y="283845"/>
                  <a:pt x="253572" y="272143"/>
                </a:cubicBezTo>
                <a:cubicBezTo>
                  <a:pt x="258704" y="261880"/>
                  <a:pt x="256344" y="247600"/>
                  <a:pt x="264458" y="239486"/>
                </a:cubicBezTo>
                <a:cubicBezTo>
                  <a:pt x="272572" y="231372"/>
                  <a:pt x="285756" y="230223"/>
                  <a:pt x="297115" y="228600"/>
                </a:cubicBezTo>
                <a:cubicBezTo>
                  <a:pt x="336791" y="222932"/>
                  <a:pt x="376944" y="221343"/>
                  <a:pt x="416858" y="217714"/>
                </a:cubicBezTo>
                <a:cubicBezTo>
                  <a:pt x="427744" y="214086"/>
                  <a:pt x="439676" y="212733"/>
                  <a:pt x="449515" y="206829"/>
                </a:cubicBezTo>
                <a:cubicBezTo>
                  <a:pt x="458316" y="201549"/>
                  <a:pt x="462106" y="189647"/>
                  <a:pt x="471286" y="185057"/>
                </a:cubicBezTo>
                <a:cubicBezTo>
                  <a:pt x="484667" y="178366"/>
                  <a:pt x="500444" y="178282"/>
                  <a:pt x="514829" y="174172"/>
                </a:cubicBezTo>
                <a:cubicBezTo>
                  <a:pt x="592945" y="151853"/>
                  <a:pt x="491236" y="174536"/>
                  <a:pt x="601915" y="152400"/>
                </a:cubicBezTo>
                <a:cubicBezTo>
                  <a:pt x="609172" y="141514"/>
                  <a:pt x="623686" y="132826"/>
                  <a:pt x="623686" y="119743"/>
                </a:cubicBezTo>
                <a:cubicBezTo>
                  <a:pt x="623686" y="106660"/>
                  <a:pt x="610088" y="97302"/>
                  <a:pt x="601915" y="87086"/>
                </a:cubicBezTo>
                <a:cubicBezTo>
                  <a:pt x="591103" y="73571"/>
                  <a:pt x="562920" y="48688"/>
                  <a:pt x="547486" y="43543"/>
                </a:cubicBezTo>
                <a:cubicBezTo>
                  <a:pt x="526547" y="36563"/>
                  <a:pt x="503888" y="36605"/>
                  <a:pt x="482172" y="32657"/>
                </a:cubicBezTo>
                <a:cubicBezTo>
                  <a:pt x="463969" y="29347"/>
                  <a:pt x="445594" y="26640"/>
                  <a:pt x="427744" y="21772"/>
                </a:cubicBezTo>
                <a:cubicBezTo>
                  <a:pt x="405603" y="15734"/>
                  <a:pt x="362429" y="0"/>
                  <a:pt x="362429" y="0"/>
                </a:cubicBezTo>
                <a:cubicBezTo>
                  <a:pt x="297115" y="3629"/>
                  <a:pt x="231244" y="1635"/>
                  <a:pt x="166486" y="10886"/>
                </a:cubicBezTo>
                <a:cubicBezTo>
                  <a:pt x="0" y="34670"/>
                  <a:pt x="164672" y="41729"/>
                  <a:pt x="166486" y="54429"/>
                </a:cubicBezTo>
                <a:close/>
              </a:path>
            </a:pathLst>
          </a:custGeom>
          <a:solidFill>
            <a:srgbClr val="92D050"/>
          </a:solidFill>
          <a:ln w="9525" cap="flat" cmpd="sng" algn="ctr">
            <a:solidFill>
              <a:schemeClr val="tx1"/>
            </a:solidFill>
            <a:prstDash val="solid"/>
            <a:round/>
            <a:headEnd type="none" w="med" len="med"/>
            <a:tailEnd type="none" w="med" len="med"/>
          </a:ln>
        </p:spPr>
        <p:txBody>
          <a:bodyPr/>
          <a:lstStyle/>
          <a:p>
            <a:endParaRPr lang="en-US"/>
          </a:p>
        </p:txBody>
      </p:sp>
      <p:sp>
        <p:nvSpPr>
          <p:cNvPr id="37899" name="Freeform 11"/>
          <p:cNvSpPr>
            <a:spLocks/>
          </p:cNvSpPr>
          <p:nvPr/>
        </p:nvSpPr>
        <p:spPr bwMode="auto">
          <a:xfrm>
            <a:off x="8774113" y="6400800"/>
            <a:ext cx="311150" cy="293688"/>
          </a:xfrm>
          <a:custGeom>
            <a:avLst/>
            <a:gdLst>
              <a:gd name="T0" fmla="*/ 177699 w 310853"/>
              <a:gd name="T1" fmla="*/ 10849 h 294646"/>
              <a:gd name="T2" fmla="*/ 144381 w 310853"/>
              <a:gd name="T3" fmla="*/ 31182 h 294646"/>
              <a:gd name="T4" fmla="*/ 111062 w 310853"/>
              <a:gd name="T5" fmla="*/ 41348 h 294646"/>
              <a:gd name="T6" fmla="*/ 88849 w 310853"/>
              <a:gd name="T7" fmla="*/ 61679 h 294646"/>
              <a:gd name="T8" fmla="*/ 122169 w 310853"/>
              <a:gd name="T9" fmla="*/ 71847 h 294646"/>
              <a:gd name="T10" fmla="*/ 188806 w 310853"/>
              <a:gd name="T11" fmla="*/ 82012 h 294646"/>
              <a:gd name="T12" fmla="*/ 177699 w 310853"/>
              <a:gd name="T13" fmla="*/ 112512 h 294646"/>
              <a:gd name="T14" fmla="*/ 166593 w 310853"/>
              <a:gd name="T15" fmla="*/ 153174 h 294646"/>
              <a:gd name="T16" fmla="*/ 99956 w 310853"/>
              <a:gd name="T17" fmla="*/ 173508 h 294646"/>
              <a:gd name="T18" fmla="*/ 11105 w 310853"/>
              <a:gd name="T19" fmla="*/ 193841 h 294646"/>
              <a:gd name="T20" fmla="*/ 0 w 310853"/>
              <a:gd name="T21" fmla="*/ 224339 h 294646"/>
              <a:gd name="T22" fmla="*/ 33318 w 310853"/>
              <a:gd name="T23" fmla="*/ 275171 h 294646"/>
              <a:gd name="T24" fmla="*/ 144381 w 310853"/>
              <a:gd name="T25" fmla="*/ 254838 h 294646"/>
              <a:gd name="T26" fmla="*/ 166593 w 310853"/>
              <a:gd name="T27" fmla="*/ 234505 h 294646"/>
              <a:gd name="T28" fmla="*/ 255443 w 310853"/>
              <a:gd name="T29" fmla="*/ 214173 h 294646"/>
              <a:gd name="T30" fmla="*/ 288761 w 310853"/>
              <a:gd name="T31" fmla="*/ 204006 h 294646"/>
              <a:gd name="T32" fmla="*/ 288761 w 310853"/>
              <a:gd name="T33" fmla="*/ 61679 h 294646"/>
              <a:gd name="T34" fmla="*/ 255443 w 310853"/>
              <a:gd name="T35" fmla="*/ 51515 h 294646"/>
              <a:gd name="T36" fmla="*/ 199912 w 310853"/>
              <a:gd name="T37" fmla="*/ 21015 h 294646"/>
              <a:gd name="T38" fmla="*/ 177699 w 310853"/>
              <a:gd name="T39" fmla="*/ 10849 h 294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0853"/>
              <a:gd name="T61" fmla="*/ 0 h 294646"/>
              <a:gd name="T62" fmla="*/ 310853 w 310853"/>
              <a:gd name="T63" fmla="*/ 294646 h 2946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0853" h="294646">
                <a:moveTo>
                  <a:pt x="174171" y="11618"/>
                </a:moveTo>
                <a:cubicBezTo>
                  <a:pt x="165100" y="13432"/>
                  <a:pt x="153216" y="27538"/>
                  <a:pt x="141514" y="33389"/>
                </a:cubicBezTo>
                <a:cubicBezTo>
                  <a:pt x="131251" y="38521"/>
                  <a:pt x="118696" y="38371"/>
                  <a:pt x="108857" y="44275"/>
                </a:cubicBezTo>
                <a:cubicBezTo>
                  <a:pt x="100056" y="49555"/>
                  <a:pt x="94342" y="58789"/>
                  <a:pt x="87085" y="66046"/>
                </a:cubicBezTo>
                <a:cubicBezTo>
                  <a:pt x="97971" y="69675"/>
                  <a:pt x="108541" y="74443"/>
                  <a:pt x="119743" y="76932"/>
                </a:cubicBezTo>
                <a:cubicBezTo>
                  <a:pt x="141289" y="81720"/>
                  <a:pt x="167822" y="74030"/>
                  <a:pt x="185057" y="87818"/>
                </a:cubicBezTo>
                <a:cubicBezTo>
                  <a:pt x="194017" y="94986"/>
                  <a:pt x="177323" y="109442"/>
                  <a:pt x="174171" y="120475"/>
                </a:cubicBezTo>
                <a:cubicBezTo>
                  <a:pt x="170061" y="134860"/>
                  <a:pt x="174644" y="154282"/>
                  <a:pt x="163285" y="164018"/>
                </a:cubicBezTo>
                <a:cubicBezTo>
                  <a:pt x="145861" y="178953"/>
                  <a:pt x="119742" y="178532"/>
                  <a:pt x="97971" y="185789"/>
                </a:cubicBezTo>
                <a:cubicBezTo>
                  <a:pt x="47757" y="202527"/>
                  <a:pt x="76572" y="194423"/>
                  <a:pt x="10885" y="207561"/>
                </a:cubicBezTo>
                <a:cubicBezTo>
                  <a:pt x="7257" y="218447"/>
                  <a:pt x="0" y="228744"/>
                  <a:pt x="0" y="240218"/>
                </a:cubicBezTo>
                <a:cubicBezTo>
                  <a:pt x="0" y="268482"/>
                  <a:pt x="15410" y="277400"/>
                  <a:pt x="32657" y="294646"/>
                </a:cubicBezTo>
                <a:cubicBezTo>
                  <a:pt x="45871" y="292758"/>
                  <a:pt x="117764" y="287126"/>
                  <a:pt x="141514" y="272875"/>
                </a:cubicBezTo>
                <a:cubicBezTo>
                  <a:pt x="150315" y="267594"/>
                  <a:pt x="154484" y="256383"/>
                  <a:pt x="163285" y="251103"/>
                </a:cubicBezTo>
                <a:cubicBezTo>
                  <a:pt x="181054" y="240441"/>
                  <a:pt x="237000" y="232675"/>
                  <a:pt x="250371" y="229332"/>
                </a:cubicBezTo>
                <a:cubicBezTo>
                  <a:pt x="261503" y="226549"/>
                  <a:pt x="272142" y="222075"/>
                  <a:pt x="283028" y="218446"/>
                </a:cubicBezTo>
                <a:cubicBezTo>
                  <a:pt x="302036" y="161423"/>
                  <a:pt x="310853" y="149519"/>
                  <a:pt x="283028" y="66046"/>
                </a:cubicBezTo>
                <a:cubicBezTo>
                  <a:pt x="279399" y="55160"/>
                  <a:pt x="261257" y="58789"/>
                  <a:pt x="250371" y="55161"/>
                </a:cubicBezTo>
                <a:cubicBezTo>
                  <a:pt x="195213" y="0"/>
                  <a:pt x="266593" y="64893"/>
                  <a:pt x="195943" y="22503"/>
                </a:cubicBezTo>
                <a:cubicBezTo>
                  <a:pt x="187142" y="17223"/>
                  <a:pt x="183242" y="9804"/>
                  <a:pt x="174171" y="11618"/>
                </a:cubicBezTo>
                <a:close/>
              </a:path>
            </a:pathLst>
          </a:custGeom>
          <a:solidFill>
            <a:srgbClr val="00B0F0"/>
          </a:solidFill>
          <a:ln w="9525" cap="flat" cmpd="sng" algn="ctr">
            <a:solidFill>
              <a:schemeClr val="tx1"/>
            </a:solidFill>
            <a:prstDash val="solid"/>
            <a:round/>
            <a:headEnd type="none" w="med" len="med"/>
            <a:tailEnd type="none" w="med" len="med"/>
          </a:ln>
        </p:spPr>
        <p:txBody>
          <a:bodyPr/>
          <a:lstStyle/>
          <a:p>
            <a:endParaRPr lang="en-US"/>
          </a:p>
        </p:txBody>
      </p:sp>
      <p:sp>
        <p:nvSpPr>
          <p:cNvPr id="37900" name="TextBox 12"/>
          <p:cNvSpPr txBox="1">
            <a:spLocks noChangeArrowheads="1"/>
          </p:cNvSpPr>
          <p:nvPr/>
        </p:nvSpPr>
        <p:spPr bwMode="auto">
          <a:xfrm>
            <a:off x="5410200" y="2057400"/>
            <a:ext cx="17315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Rupert’s Land</a:t>
            </a:r>
          </a:p>
        </p:txBody>
      </p:sp>
      <p:sp>
        <p:nvSpPr>
          <p:cNvPr id="37901" name="TextBox 13"/>
          <p:cNvSpPr txBox="1">
            <a:spLocks noChangeArrowheads="1"/>
          </p:cNvSpPr>
          <p:nvPr/>
        </p:nvSpPr>
        <p:spPr bwMode="auto">
          <a:xfrm>
            <a:off x="4648201" y="5257800"/>
            <a:ext cx="9989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Mexico</a:t>
            </a:r>
          </a:p>
        </p:txBody>
      </p:sp>
      <p:sp>
        <p:nvSpPr>
          <p:cNvPr id="37902" name="TextBox 14"/>
          <p:cNvSpPr txBox="1">
            <a:spLocks noChangeArrowheads="1"/>
          </p:cNvSpPr>
          <p:nvPr/>
        </p:nvSpPr>
        <p:spPr bwMode="auto">
          <a:xfrm>
            <a:off x="5791201" y="4495800"/>
            <a:ext cx="12410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Louisiana</a:t>
            </a:r>
          </a:p>
        </p:txBody>
      </p:sp>
      <p:sp>
        <p:nvSpPr>
          <p:cNvPr id="37903" name="TextBox 15"/>
          <p:cNvSpPr txBox="1">
            <a:spLocks noChangeArrowheads="1"/>
          </p:cNvSpPr>
          <p:nvPr/>
        </p:nvSpPr>
        <p:spPr bwMode="auto">
          <a:xfrm rot="20439578">
            <a:off x="7471989" y="2917795"/>
            <a:ext cx="10294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Canada</a:t>
            </a:r>
          </a:p>
        </p:txBody>
      </p:sp>
      <p:sp>
        <p:nvSpPr>
          <p:cNvPr id="37904" name="TextBox 16"/>
          <p:cNvSpPr txBox="1">
            <a:spLocks noChangeArrowheads="1"/>
          </p:cNvSpPr>
          <p:nvPr/>
        </p:nvSpPr>
        <p:spPr bwMode="auto">
          <a:xfrm rot="18410760">
            <a:off x="7159988" y="3984595"/>
            <a:ext cx="16979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“14 Colonies”</a:t>
            </a:r>
          </a:p>
        </p:txBody>
      </p:sp>
      <p:sp>
        <p:nvSpPr>
          <p:cNvPr id="37905" name="TextBox 17"/>
          <p:cNvSpPr txBox="1">
            <a:spLocks noChangeArrowheads="1"/>
          </p:cNvSpPr>
          <p:nvPr/>
        </p:nvSpPr>
        <p:spPr bwMode="auto">
          <a:xfrm>
            <a:off x="6858001" y="5029200"/>
            <a:ext cx="955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Florida</a:t>
            </a:r>
          </a:p>
        </p:txBody>
      </p:sp>
      <p:sp>
        <p:nvSpPr>
          <p:cNvPr id="37906" name="TextBox 18"/>
          <p:cNvSpPr txBox="1">
            <a:spLocks noChangeArrowheads="1"/>
          </p:cNvSpPr>
          <p:nvPr/>
        </p:nvSpPr>
        <p:spPr bwMode="auto">
          <a:xfrm>
            <a:off x="9067800" y="2133600"/>
            <a:ext cx="636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NFL</a:t>
            </a:r>
          </a:p>
        </p:txBody>
      </p:sp>
      <p:sp>
        <p:nvSpPr>
          <p:cNvPr id="37907" name="Freeform 19"/>
          <p:cNvSpPr>
            <a:spLocks/>
          </p:cNvSpPr>
          <p:nvPr/>
        </p:nvSpPr>
        <p:spPr bwMode="auto">
          <a:xfrm>
            <a:off x="6096000" y="2895601"/>
            <a:ext cx="801688" cy="2613025"/>
          </a:xfrm>
          <a:custGeom>
            <a:avLst/>
            <a:gdLst>
              <a:gd name="T0" fmla="*/ 812775 w 800989"/>
              <a:gd name="T1" fmla="*/ 257882 h 2917654"/>
              <a:gd name="T2" fmla="*/ 795841 w 800989"/>
              <a:gd name="T3" fmla="*/ 249065 h 2917654"/>
              <a:gd name="T4" fmla="*/ 728111 w 800989"/>
              <a:gd name="T5" fmla="*/ 247596 h 2917654"/>
              <a:gd name="T6" fmla="*/ 609582 w 800989"/>
              <a:gd name="T7" fmla="*/ 246125 h 2917654"/>
              <a:gd name="T8" fmla="*/ 372522 w 800989"/>
              <a:gd name="T9" fmla="*/ 243187 h 2917654"/>
              <a:gd name="T10" fmla="*/ 423320 w 800989"/>
              <a:gd name="T11" fmla="*/ 224084 h 2917654"/>
              <a:gd name="T12" fmla="*/ 440256 w 800989"/>
              <a:gd name="T13" fmla="*/ 219674 h 2917654"/>
              <a:gd name="T14" fmla="*/ 474118 w 800989"/>
              <a:gd name="T15" fmla="*/ 215266 h 2917654"/>
              <a:gd name="T16" fmla="*/ 474118 w 800989"/>
              <a:gd name="T17" fmla="*/ 166775 h 2917654"/>
              <a:gd name="T18" fmla="*/ 423320 w 800989"/>
              <a:gd name="T19" fmla="*/ 162366 h 2917654"/>
              <a:gd name="T20" fmla="*/ 338655 w 800989"/>
              <a:gd name="T21" fmla="*/ 156488 h 2917654"/>
              <a:gd name="T22" fmla="*/ 287858 w 800989"/>
              <a:gd name="T23" fmla="*/ 115343 h 2917654"/>
              <a:gd name="T24" fmla="*/ 237059 w 800989"/>
              <a:gd name="T25" fmla="*/ 106527 h 2917654"/>
              <a:gd name="T26" fmla="*/ 186261 w 800989"/>
              <a:gd name="T27" fmla="*/ 105057 h 2917654"/>
              <a:gd name="T28" fmla="*/ 169327 w 800989"/>
              <a:gd name="T29" fmla="*/ 100649 h 2917654"/>
              <a:gd name="T30" fmla="*/ 67731 w 800989"/>
              <a:gd name="T31" fmla="*/ 97710 h 2917654"/>
              <a:gd name="T32" fmla="*/ 16940 w 800989"/>
              <a:gd name="T33" fmla="*/ 94771 h 2917654"/>
              <a:gd name="T34" fmla="*/ 0 w 800989"/>
              <a:gd name="T35" fmla="*/ 90362 h 2917654"/>
              <a:gd name="T36" fmla="*/ 33861 w 800989"/>
              <a:gd name="T37" fmla="*/ 72730 h 2917654"/>
              <a:gd name="T38" fmla="*/ 67731 w 800989"/>
              <a:gd name="T39" fmla="*/ 68321 h 2917654"/>
              <a:gd name="T40" fmla="*/ 118530 w 800989"/>
              <a:gd name="T41" fmla="*/ 63912 h 2917654"/>
              <a:gd name="T42" fmla="*/ 152396 w 800989"/>
              <a:gd name="T43" fmla="*/ 59502 h 2917654"/>
              <a:gd name="T44" fmla="*/ 253992 w 800989"/>
              <a:gd name="T45" fmla="*/ 50687 h 2917654"/>
              <a:gd name="T46" fmla="*/ 237059 w 800989"/>
              <a:gd name="T47" fmla="*/ 31583 h 2917654"/>
              <a:gd name="T48" fmla="*/ 237059 w 800989"/>
              <a:gd name="T49" fmla="*/ 21297 h 2917654"/>
              <a:gd name="T50" fmla="*/ 220127 w 800989"/>
              <a:gd name="T51" fmla="*/ 16889 h 2917654"/>
              <a:gd name="T52" fmla="*/ 152396 w 800989"/>
              <a:gd name="T53" fmla="*/ 725 h 2917654"/>
              <a:gd name="T54" fmla="*/ 0 w 800989"/>
              <a:gd name="T55" fmla="*/ 725 h 29176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0989"/>
              <a:gd name="T85" fmla="*/ 0 h 2917654"/>
              <a:gd name="T86" fmla="*/ 800989 w 800989"/>
              <a:gd name="T87" fmla="*/ 2917654 h 29176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0989" h="2917654">
                <a:moveTo>
                  <a:pt x="798022" y="2917654"/>
                </a:moveTo>
                <a:cubicBezTo>
                  <a:pt x="792480" y="2884403"/>
                  <a:pt x="800989" y="2845332"/>
                  <a:pt x="781396" y="2817901"/>
                </a:cubicBezTo>
                <a:cubicBezTo>
                  <a:pt x="768115" y="2799308"/>
                  <a:pt x="737375" y="2805363"/>
                  <a:pt x="714894" y="2801276"/>
                </a:cubicBezTo>
                <a:cubicBezTo>
                  <a:pt x="676340" y="2794266"/>
                  <a:pt x="637247" y="2790610"/>
                  <a:pt x="598516" y="2784651"/>
                </a:cubicBezTo>
                <a:cubicBezTo>
                  <a:pt x="390753" y="2752687"/>
                  <a:pt x="616957" y="2782799"/>
                  <a:pt x="365760" y="2751400"/>
                </a:cubicBezTo>
                <a:cubicBezTo>
                  <a:pt x="387341" y="2600325"/>
                  <a:pt x="369993" y="2672196"/>
                  <a:pt x="415636" y="2535269"/>
                </a:cubicBezTo>
                <a:cubicBezTo>
                  <a:pt x="421178" y="2518643"/>
                  <a:pt x="422541" y="2499974"/>
                  <a:pt x="432262" y="2485392"/>
                </a:cubicBezTo>
                <a:lnTo>
                  <a:pt x="465512" y="2435516"/>
                </a:lnTo>
                <a:cubicBezTo>
                  <a:pt x="482364" y="2233305"/>
                  <a:pt x="501812" y="2104676"/>
                  <a:pt x="465512" y="1886876"/>
                </a:cubicBezTo>
                <a:cubicBezTo>
                  <a:pt x="461647" y="1863684"/>
                  <a:pt x="430688" y="1855062"/>
                  <a:pt x="415636" y="1837000"/>
                </a:cubicBezTo>
                <a:cubicBezTo>
                  <a:pt x="357789" y="1767583"/>
                  <a:pt x="414387" y="1797790"/>
                  <a:pt x="332509" y="1770498"/>
                </a:cubicBezTo>
                <a:cubicBezTo>
                  <a:pt x="255432" y="1539268"/>
                  <a:pt x="319066" y="1760408"/>
                  <a:pt x="282632" y="1304985"/>
                </a:cubicBezTo>
                <a:cubicBezTo>
                  <a:pt x="280573" y="1279242"/>
                  <a:pt x="251916" y="1220560"/>
                  <a:pt x="232756" y="1205232"/>
                </a:cubicBezTo>
                <a:cubicBezTo>
                  <a:pt x="219072" y="1194284"/>
                  <a:pt x="199505" y="1194149"/>
                  <a:pt x="182880" y="1188607"/>
                </a:cubicBezTo>
                <a:cubicBezTo>
                  <a:pt x="177338" y="1171982"/>
                  <a:pt x="180514" y="1148917"/>
                  <a:pt x="166254" y="1138731"/>
                </a:cubicBezTo>
                <a:cubicBezTo>
                  <a:pt x="137733" y="1118359"/>
                  <a:pt x="66502" y="1105480"/>
                  <a:pt x="66502" y="1105480"/>
                </a:cubicBezTo>
                <a:cubicBezTo>
                  <a:pt x="49876" y="1094396"/>
                  <a:pt x="29107" y="1087832"/>
                  <a:pt x="16625" y="1072229"/>
                </a:cubicBezTo>
                <a:cubicBezTo>
                  <a:pt x="5677" y="1058544"/>
                  <a:pt x="0" y="1039877"/>
                  <a:pt x="0" y="1022352"/>
                </a:cubicBezTo>
                <a:cubicBezTo>
                  <a:pt x="0" y="985472"/>
                  <a:pt x="7237" y="874875"/>
                  <a:pt x="33251" y="822847"/>
                </a:cubicBezTo>
                <a:cubicBezTo>
                  <a:pt x="42187" y="804975"/>
                  <a:pt x="53710" y="788321"/>
                  <a:pt x="66502" y="772971"/>
                </a:cubicBezTo>
                <a:cubicBezTo>
                  <a:pt x="81554" y="754909"/>
                  <a:pt x="101326" y="741156"/>
                  <a:pt x="116378" y="723094"/>
                </a:cubicBezTo>
                <a:cubicBezTo>
                  <a:pt x="129170" y="707744"/>
                  <a:pt x="136354" y="688152"/>
                  <a:pt x="149629" y="673218"/>
                </a:cubicBezTo>
                <a:cubicBezTo>
                  <a:pt x="180870" y="638072"/>
                  <a:pt x="249382" y="573465"/>
                  <a:pt x="249382" y="573465"/>
                </a:cubicBezTo>
                <a:cubicBezTo>
                  <a:pt x="243840" y="501421"/>
                  <a:pt x="241718" y="429033"/>
                  <a:pt x="232756" y="357334"/>
                </a:cubicBezTo>
                <a:cubicBezTo>
                  <a:pt x="218843" y="246030"/>
                  <a:pt x="198924" y="376289"/>
                  <a:pt x="232756" y="240956"/>
                </a:cubicBezTo>
                <a:cubicBezTo>
                  <a:pt x="227214" y="224331"/>
                  <a:pt x="219012" y="208366"/>
                  <a:pt x="216131" y="191080"/>
                </a:cubicBezTo>
                <a:cubicBezTo>
                  <a:pt x="207340" y="138333"/>
                  <a:pt x="237262" y="22806"/>
                  <a:pt x="149629" y="8200"/>
                </a:cubicBezTo>
                <a:cubicBezTo>
                  <a:pt x="100431" y="0"/>
                  <a:pt x="49876" y="8200"/>
                  <a:pt x="0" y="8200"/>
                </a:cubicBezTo>
              </a:path>
            </a:pathLst>
          </a:custGeom>
          <a:noFill/>
          <a:ln w="31750" cap="flat" cmpd="sng" algn="ctr">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8" name="Freeform 19"/>
          <p:cNvSpPr>
            <a:spLocks/>
          </p:cNvSpPr>
          <p:nvPr/>
        </p:nvSpPr>
        <p:spPr bwMode="auto">
          <a:xfrm>
            <a:off x="9450389" y="2528889"/>
            <a:ext cx="46037" cy="46037"/>
          </a:xfrm>
          <a:custGeom>
            <a:avLst/>
            <a:gdLst>
              <a:gd name="T0" fmla="*/ 5276 w 52136"/>
              <a:gd name="T1" fmla="*/ 133700 h 35649"/>
              <a:gd name="T2" fmla="*/ 338 w 52136"/>
              <a:gd name="T3" fmla="*/ 4397 h 35649"/>
              <a:gd name="T4" fmla="*/ 1326 w 52136"/>
              <a:gd name="T5" fmla="*/ 198357 h 35649"/>
              <a:gd name="T6" fmla="*/ 6263 w 52136"/>
              <a:gd name="T7" fmla="*/ 456954 h 35649"/>
              <a:gd name="T8" fmla="*/ 8239 w 52136"/>
              <a:gd name="T9" fmla="*/ 586251 h 35649"/>
              <a:gd name="T10" fmla="*/ 13176 w 52136"/>
              <a:gd name="T11" fmla="*/ 392289 h 35649"/>
              <a:gd name="T12" fmla="*/ 10214 w 52136"/>
              <a:gd name="T13" fmla="*/ 263008 h 35649"/>
              <a:gd name="T14" fmla="*/ 5276 w 52136"/>
              <a:gd name="T15" fmla="*/ 133700 h 356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36" h="35649">
                <a:moveTo>
                  <a:pt x="20875" y="8081"/>
                </a:moveTo>
                <a:cubicBezTo>
                  <a:pt x="14362" y="5476"/>
                  <a:pt x="8141" y="-1435"/>
                  <a:pt x="1336" y="266"/>
                </a:cubicBezTo>
                <a:cubicBezTo>
                  <a:pt x="-2660" y="1265"/>
                  <a:pt x="3402" y="8305"/>
                  <a:pt x="5244" y="11989"/>
                </a:cubicBezTo>
                <a:cubicBezTo>
                  <a:pt x="12314" y="26129"/>
                  <a:pt x="11261" y="23113"/>
                  <a:pt x="24782" y="27620"/>
                </a:cubicBezTo>
                <a:cubicBezTo>
                  <a:pt x="27387" y="30225"/>
                  <a:pt x="28985" y="34712"/>
                  <a:pt x="32598" y="35435"/>
                </a:cubicBezTo>
                <a:cubicBezTo>
                  <a:pt x="41054" y="37126"/>
                  <a:pt x="47457" y="28391"/>
                  <a:pt x="52136" y="23712"/>
                </a:cubicBezTo>
                <a:cubicBezTo>
                  <a:pt x="48228" y="21107"/>
                  <a:pt x="44911" y="17246"/>
                  <a:pt x="40413" y="15897"/>
                </a:cubicBezTo>
                <a:cubicBezTo>
                  <a:pt x="26158" y="11621"/>
                  <a:pt x="27388" y="10686"/>
                  <a:pt x="20875" y="8081"/>
                </a:cubicBezTo>
                <a:close/>
              </a:path>
            </a:pathLst>
          </a:custGeom>
          <a:solidFill>
            <a:srgbClr val="33CCFF"/>
          </a:solidFill>
          <a:ln w="38100" cap="flat" cmpd="sng" algn="ctr">
            <a:solidFill>
              <a:srgbClr val="00B0F0"/>
            </a:solidFill>
            <a:prstDash val="solid"/>
            <a:round/>
            <a:headEnd type="none" w="med" len="med"/>
            <a:tailEnd type="triangle" w="med" len="med"/>
          </a:ln>
        </p:spPr>
        <p:txBody>
          <a:bodyPr/>
          <a:lstStyle/>
          <a:p>
            <a:endParaRPr lang="en-US"/>
          </a:p>
        </p:txBody>
      </p:sp>
    </p:spTree>
    <p:extLst>
      <p:ext uri="{BB962C8B-B14F-4D97-AF65-F5344CB8AC3E}">
        <p14:creationId xmlns:p14="http://schemas.microsoft.com/office/powerpoint/2010/main" val="476534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Mapa-de-America-del-Norte-satelit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9144000" cy="984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Freeform 4"/>
          <p:cNvSpPr>
            <a:spLocks/>
          </p:cNvSpPr>
          <p:nvPr/>
        </p:nvSpPr>
        <p:spPr bwMode="auto">
          <a:xfrm>
            <a:off x="9164639" y="1955801"/>
            <a:ext cx="530225" cy="631825"/>
          </a:xfrm>
          <a:custGeom>
            <a:avLst/>
            <a:gdLst>
              <a:gd name="T0" fmla="*/ 73492 w 530637"/>
              <a:gd name="T1" fmla="*/ 80276 h 632799"/>
              <a:gd name="T2" fmla="*/ 36013 w 530637"/>
              <a:gd name="T3" fmla="*/ 52611 h 632799"/>
              <a:gd name="T4" fmla="*/ 26635 w 530637"/>
              <a:gd name="T5" fmla="*/ 80276 h 632799"/>
              <a:gd name="T6" fmla="*/ 17266 w 530637"/>
              <a:gd name="T7" fmla="*/ 476814 h 632799"/>
              <a:gd name="T8" fmla="*/ 26635 w 530637"/>
              <a:gd name="T9" fmla="*/ 504479 h 632799"/>
              <a:gd name="T10" fmla="*/ 36013 w 530637"/>
              <a:gd name="T11" fmla="*/ 569032 h 632799"/>
              <a:gd name="T12" fmla="*/ 45379 w 530637"/>
              <a:gd name="T13" fmla="*/ 605920 h 632799"/>
              <a:gd name="T14" fmla="*/ 101605 w 530637"/>
              <a:gd name="T15" fmla="*/ 578255 h 632799"/>
              <a:gd name="T16" fmla="*/ 129718 w 530637"/>
              <a:gd name="T17" fmla="*/ 522923 h 632799"/>
              <a:gd name="T18" fmla="*/ 195314 w 530637"/>
              <a:gd name="T19" fmla="*/ 513702 h 632799"/>
              <a:gd name="T20" fmla="*/ 251539 w 530637"/>
              <a:gd name="T21" fmla="*/ 495257 h 632799"/>
              <a:gd name="T22" fmla="*/ 260910 w 530637"/>
              <a:gd name="T23" fmla="*/ 467592 h 632799"/>
              <a:gd name="T24" fmla="*/ 317135 w 530637"/>
              <a:gd name="T25" fmla="*/ 449147 h 632799"/>
              <a:gd name="T26" fmla="*/ 345248 w 530637"/>
              <a:gd name="T27" fmla="*/ 439928 h 632799"/>
              <a:gd name="T28" fmla="*/ 345248 w 530637"/>
              <a:gd name="T29" fmla="*/ 504479 h 632799"/>
              <a:gd name="T30" fmla="*/ 326506 w 530637"/>
              <a:gd name="T31" fmla="*/ 559811 h 632799"/>
              <a:gd name="T32" fmla="*/ 354619 w 530637"/>
              <a:gd name="T33" fmla="*/ 569032 h 632799"/>
              <a:gd name="T34" fmla="*/ 382732 w 530637"/>
              <a:gd name="T35" fmla="*/ 550588 h 632799"/>
              <a:gd name="T36" fmla="*/ 410846 w 530637"/>
              <a:gd name="T37" fmla="*/ 495257 h 632799"/>
              <a:gd name="T38" fmla="*/ 429585 w 530637"/>
              <a:gd name="T39" fmla="*/ 495257 h 632799"/>
              <a:gd name="T40" fmla="*/ 476440 w 530637"/>
              <a:gd name="T41" fmla="*/ 532145 h 632799"/>
              <a:gd name="T42" fmla="*/ 513923 w 530637"/>
              <a:gd name="T43" fmla="*/ 522923 h 632799"/>
              <a:gd name="T44" fmla="*/ 504554 w 530637"/>
              <a:gd name="T45" fmla="*/ 439928 h 632799"/>
              <a:gd name="T46" fmla="*/ 467070 w 530637"/>
              <a:gd name="T47" fmla="*/ 356931 h 632799"/>
              <a:gd name="T48" fmla="*/ 438957 w 530637"/>
              <a:gd name="T49" fmla="*/ 338487 h 632799"/>
              <a:gd name="T50" fmla="*/ 420214 w 530637"/>
              <a:gd name="T51" fmla="*/ 310821 h 632799"/>
              <a:gd name="T52" fmla="*/ 363991 w 530637"/>
              <a:gd name="T53" fmla="*/ 292377 h 632799"/>
              <a:gd name="T54" fmla="*/ 317135 w 530637"/>
              <a:gd name="T55" fmla="*/ 227825 h 632799"/>
              <a:gd name="T56" fmla="*/ 279652 w 530637"/>
              <a:gd name="T57" fmla="*/ 237046 h 632799"/>
              <a:gd name="T58" fmla="*/ 223426 w 530637"/>
              <a:gd name="T59" fmla="*/ 255490 h 632799"/>
              <a:gd name="T60" fmla="*/ 185943 w 530637"/>
              <a:gd name="T61" fmla="*/ 246267 h 632799"/>
              <a:gd name="T62" fmla="*/ 157831 w 530637"/>
              <a:gd name="T63" fmla="*/ 227825 h 632799"/>
              <a:gd name="T64" fmla="*/ 120345 w 530637"/>
              <a:gd name="T65" fmla="*/ 237046 h 632799"/>
              <a:gd name="T66" fmla="*/ 92233 w 530637"/>
              <a:gd name="T67" fmla="*/ 52611 h 632799"/>
              <a:gd name="T68" fmla="*/ 64123 w 530637"/>
              <a:gd name="T69" fmla="*/ 43388 h 632799"/>
              <a:gd name="T70" fmla="*/ 26635 w 530637"/>
              <a:gd name="T71" fmla="*/ 80276 h 632799"/>
              <a:gd name="T72" fmla="*/ 73492 w 530637"/>
              <a:gd name="T73" fmla="*/ 80276 h 6327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0637"/>
              <a:gd name="T112" fmla="*/ 0 h 632799"/>
              <a:gd name="T113" fmla="*/ 530637 w 530637"/>
              <a:gd name="T114" fmla="*/ 632799 h 6327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0637" h="632799">
                <a:moveTo>
                  <a:pt x="74701" y="82915"/>
                </a:moveTo>
                <a:cubicBezTo>
                  <a:pt x="76288" y="78153"/>
                  <a:pt x="63771" y="0"/>
                  <a:pt x="36601" y="54340"/>
                </a:cubicBezTo>
                <a:cubicBezTo>
                  <a:pt x="32111" y="63320"/>
                  <a:pt x="30251" y="73390"/>
                  <a:pt x="27076" y="82915"/>
                </a:cubicBezTo>
                <a:cubicBezTo>
                  <a:pt x="4417" y="298171"/>
                  <a:pt x="0" y="255546"/>
                  <a:pt x="17551" y="492490"/>
                </a:cubicBezTo>
                <a:cubicBezTo>
                  <a:pt x="18293" y="502503"/>
                  <a:pt x="23901" y="511540"/>
                  <a:pt x="27076" y="521065"/>
                </a:cubicBezTo>
                <a:cubicBezTo>
                  <a:pt x="30251" y="543290"/>
                  <a:pt x="32585" y="565651"/>
                  <a:pt x="36601" y="587740"/>
                </a:cubicBezTo>
                <a:cubicBezTo>
                  <a:pt x="38943" y="600620"/>
                  <a:pt x="35653" y="617985"/>
                  <a:pt x="46126" y="625840"/>
                </a:cubicBezTo>
                <a:cubicBezTo>
                  <a:pt x="55405" y="632799"/>
                  <a:pt x="100731" y="598962"/>
                  <a:pt x="103276" y="597265"/>
                </a:cubicBezTo>
                <a:cubicBezTo>
                  <a:pt x="107502" y="584586"/>
                  <a:pt x="117401" y="546537"/>
                  <a:pt x="131851" y="540115"/>
                </a:cubicBezTo>
                <a:cubicBezTo>
                  <a:pt x="152367" y="530997"/>
                  <a:pt x="176301" y="533765"/>
                  <a:pt x="198526" y="530590"/>
                </a:cubicBezTo>
                <a:cubicBezTo>
                  <a:pt x="217576" y="524240"/>
                  <a:pt x="249326" y="530590"/>
                  <a:pt x="255676" y="511540"/>
                </a:cubicBezTo>
                <a:cubicBezTo>
                  <a:pt x="258851" y="502015"/>
                  <a:pt x="257031" y="488801"/>
                  <a:pt x="265201" y="482965"/>
                </a:cubicBezTo>
                <a:cubicBezTo>
                  <a:pt x="281541" y="471293"/>
                  <a:pt x="303301" y="470265"/>
                  <a:pt x="322351" y="463915"/>
                </a:cubicBezTo>
                <a:lnTo>
                  <a:pt x="350926" y="454390"/>
                </a:lnTo>
                <a:cubicBezTo>
                  <a:pt x="363625" y="492487"/>
                  <a:pt x="364145" y="477001"/>
                  <a:pt x="350926" y="521065"/>
                </a:cubicBezTo>
                <a:cubicBezTo>
                  <a:pt x="345156" y="540299"/>
                  <a:pt x="331876" y="578215"/>
                  <a:pt x="331876" y="578215"/>
                </a:cubicBezTo>
                <a:cubicBezTo>
                  <a:pt x="341401" y="581390"/>
                  <a:pt x="350547" y="589391"/>
                  <a:pt x="360451" y="587740"/>
                </a:cubicBezTo>
                <a:cubicBezTo>
                  <a:pt x="371743" y="585858"/>
                  <a:pt x="380931" y="576785"/>
                  <a:pt x="389026" y="568690"/>
                </a:cubicBezTo>
                <a:cubicBezTo>
                  <a:pt x="407490" y="550226"/>
                  <a:pt x="409854" y="534781"/>
                  <a:pt x="417601" y="511540"/>
                </a:cubicBezTo>
                <a:cubicBezTo>
                  <a:pt x="391311" y="432670"/>
                  <a:pt x="387412" y="437682"/>
                  <a:pt x="436651" y="511540"/>
                </a:cubicBezTo>
                <a:cubicBezTo>
                  <a:pt x="461270" y="548469"/>
                  <a:pt x="444841" y="536495"/>
                  <a:pt x="484276" y="549640"/>
                </a:cubicBezTo>
                <a:cubicBezTo>
                  <a:pt x="496976" y="546465"/>
                  <a:pt x="518614" y="552654"/>
                  <a:pt x="522376" y="540115"/>
                </a:cubicBezTo>
                <a:cubicBezTo>
                  <a:pt x="530637" y="512577"/>
                  <a:pt x="518490" y="482583"/>
                  <a:pt x="512851" y="454390"/>
                </a:cubicBezTo>
                <a:cubicBezTo>
                  <a:pt x="508135" y="430811"/>
                  <a:pt x="494704" y="388618"/>
                  <a:pt x="474751" y="368665"/>
                </a:cubicBezTo>
                <a:cubicBezTo>
                  <a:pt x="466656" y="360570"/>
                  <a:pt x="455701" y="355965"/>
                  <a:pt x="446176" y="349615"/>
                </a:cubicBezTo>
                <a:cubicBezTo>
                  <a:pt x="439826" y="340090"/>
                  <a:pt x="436834" y="327107"/>
                  <a:pt x="427126" y="321040"/>
                </a:cubicBezTo>
                <a:cubicBezTo>
                  <a:pt x="410098" y="310397"/>
                  <a:pt x="369976" y="301990"/>
                  <a:pt x="369976" y="301990"/>
                </a:cubicBezTo>
                <a:cubicBezTo>
                  <a:pt x="347751" y="235315"/>
                  <a:pt x="369976" y="251190"/>
                  <a:pt x="322351" y="235315"/>
                </a:cubicBezTo>
                <a:cubicBezTo>
                  <a:pt x="309651" y="238490"/>
                  <a:pt x="296790" y="241078"/>
                  <a:pt x="284251" y="244840"/>
                </a:cubicBezTo>
                <a:cubicBezTo>
                  <a:pt x="265017" y="250610"/>
                  <a:pt x="227101" y="263890"/>
                  <a:pt x="227101" y="263890"/>
                </a:cubicBezTo>
                <a:cubicBezTo>
                  <a:pt x="214401" y="260715"/>
                  <a:pt x="201033" y="259522"/>
                  <a:pt x="189001" y="254365"/>
                </a:cubicBezTo>
                <a:cubicBezTo>
                  <a:pt x="178479" y="249856"/>
                  <a:pt x="171759" y="236934"/>
                  <a:pt x="160426" y="235315"/>
                </a:cubicBezTo>
                <a:cubicBezTo>
                  <a:pt x="147467" y="233464"/>
                  <a:pt x="135026" y="241665"/>
                  <a:pt x="122326" y="244840"/>
                </a:cubicBezTo>
                <a:cubicBezTo>
                  <a:pt x="59173" y="339570"/>
                  <a:pt x="126490" y="250776"/>
                  <a:pt x="93751" y="54340"/>
                </a:cubicBezTo>
                <a:cubicBezTo>
                  <a:pt x="92100" y="44436"/>
                  <a:pt x="74701" y="47990"/>
                  <a:pt x="65176" y="44815"/>
                </a:cubicBezTo>
                <a:cubicBezTo>
                  <a:pt x="30540" y="56360"/>
                  <a:pt x="36312" y="45970"/>
                  <a:pt x="27076" y="82915"/>
                </a:cubicBezTo>
                <a:cubicBezTo>
                  <a:pt x="26306" y="85995"/>
                  <a:pt x="73114" y="87677"/>
                  <a:pt x="74701" y="82915"/>
                </a:cubicBezTo>
                <a:close/>
              </a:path>
            </a:pathLst>
          </a:custGeom>
          <a:solidFill>
            <a:srgbClr val="FF0000"/>
          </a:solidFill>
          <a:ln w="9525" cap="flat" cmpd="sng" algn="ctr">
            <a:solidFill>
              <a:schemeClr val="tx1"/>
            </a:solidFill>
            <a:prstDash val="solid"/>
            <a:round/>
            <a:headEnd type="none" w="med" len="med"/>
            <a:tailEnd type="none" w="med" len="med"/>
          </a:ln>
        </p:spPr>
        <p:txBody>
          <a:bodyPr/>
          <a:lstStyle/>
          <a:p>
            <a:endParaRPr lang="en-US"/>
          </a:p>
        </p:txBody>
      </p:sp>
      <p:sp>
        <p:nvSpPr>
          <p:cNvPr id="38916" name="Freeform 9"/>
          <p:cNvSpPr>
            <a:spLocks/>
          </p:cNvSpPr>
          <p:nvPr/>
        </p:nvSpPr>
        <p:spPr bwMode="auto">
          <a:xfrm>
            <a:off x="7493001" y="6235701"/>
            <a:ext cx="1323975" cy="347663"/>
          </a:xfrm>
          <a:custGeom>
            <a:avLst/>
            <a:gdLst>
              <a:gd name="T0" fmla="*/ 759758 w 1324788"/>
              <a:gd name="T1" fmla="*/ 24836 h 346305"/>
              <a:gd name="T2" fmla="*/ 190205 w 1324788"/>
              <a:gd name="T3" fmla="*/ 24836 h 346305"/>
              <a:gd name="T4" fmla="*/ 157967 w 1324788"/>
              <a:gd name="T5" fmla="*/ 36652 h 346305"/>
              <a:gd name="T6" fmla="*/ 104236 w 1324788"/>
              <a:gd name="T7" fmla="*/ 72110 h 346305"/>
              <a:gd name="T8" fmla="*/ 61247 w 1324788"/>
              <a:gd name="T9" fmla="*/ 131199 h 346305"/>
              <a:gd name="T10" fmla="*/ 18271 w 1324788"/>
              <a:gd name="T11" fmla="*/ 190289 h 346305"/>
              <a:gd name="T12" fmla="*/ 29010 w 1324788"/>
              <a:gd name="T13" fmla="*/ 225744 h 346305"/>
              <a:gd name="T14" fmla="*/ 104236 w 1324788"/>
              <a:gd name="T15" fmla="*/ 225744 h 346305"/>
              <a:gd name="T16" fmla="*/ 157967 w 1324788"/>
              <a:gd name="T17" fmla="*/ 190289 h 346305"/>
              <a:gd name="T18" fmla="*/ 222443 w 1324788"/>
              <a:gd name="T19" fmla="*/ 154835 h 346305"/>
              <a:gd name="T20" fmla="*/ 243937 w 1324788"/>
              <a:gd name="T21" fmla="*/ 131199 h 346305"/>
              <a:gd name="T22" fmla="*/ 405131 w 1324788"/>
              <a:gd name="T23" fmla="*/ 131199 h 346305"/>
              <a:gd name="T24" fmla="*/ 426624 w 1324788"/>
              <a:gd name="T25" fmla="*/ 154835 h 346305"/>
              <a:gd name="T26" fmla="*/ 587819 w 1324788"/>
              <a:gd name="T27" fmla="*/ 190289 h 346305"/>
              <a:gd name="T28" fmla="*/ 727520 w 1324788"/>
              <a:gd name="T29" fmla="*/ 190289 h 346305"/>
              <a:gd name="T30" fmla="*/ 749011 w 1324788"/>
              <a:gd name="T31" fmla="*/ 225744 h 346305"/>
              <a:gd name="T32" fmla="*/ 770505 w 1324788"/>
              <a:gd name="T33" fmla="*/ 249380 h 346305"/>
              <a:gd name="T34" fmla="*/ 888714 w 1324788"/>
              <a:gd name="T35" fmla="*/ 273022 h 346305"/>
              <a:gd name="T36" fmla="*/ 867220 w 1324788"/>
              <a:gd name="T37" fmla="*/ 308473 h 346305"/>
              <a:gd name="T38" fmla="*/ 834981 w 1324788"/>
              <a:gd name="T39" fmla="*/ 332107 h 346305"/>
              <a:gd name="T40" fmla="*/ 824236 w 1324788"/>
              <a:gd name="T41" fmla="*/ 367563 h 346305"/>
              <a:gd name="T42" fmla="*/ 974682 w 1324788"/>
              <a:gd name="T43" fmla="*/ 355744 h 346305"/>
              <a:gd name="T44" fmla="*/ 1049909 w 1324788"/>
              <a:gd name="T45" fmla="*/ 332107 h 346305"/>
              <a:gd name="T46" fmla="*/ 1082147 w 1324788"/>
              <a:gd name="T47" fmla="*/ 308473 h 346305"/>
              <a:gd name="T48" fmla="*/ 1114386 w 1324788"/>
              <a:gd name="T49" fmla="*/ 296654 h 346305"/>
              <a:gd name="T50" fmla="*/ 1189611 w 1324788"/>
              <a:gd name="T51" fmla="*/ 261197 h 346305"/>
              <a:gd name="T52" fmla="*/ 1221848 w 1324788"/>
              <a:gd name="T53" fmla="*/ 237562 h 346305"/>
              <a:gd name="T54" fmla="*/ 1297076 w 1324788"/>
              <a:gd name="T55" fmla="*/ 225744 h 346305"/>
              <a:gd name="T56" fmla="*/ 1307815 w 1324788"/>
              <a:gd name="T57" fmla="*/ 190289 h 346305"/>
              <a:gd name="T58" fmla="*/ 1286326 w 1324788"/>
              <a:gd name="T59" fmla="*/ 166652 h 346305"/>
              <a:gd name="T60" fmla="*/ 1082147 w 1324788"/>
              <a:gd name="T61" fmla="*/ 143019 h 346305"/>
              <a:gd name="T62" fmla="*/ 1060655 w 1324788"/>
              <a:gd name="T63" fmla="*/ 119379 h 346305"/>
              <a:gd name="T64" fmla="*/ 1006923 w 1324788"/>
              <a:gd name="T65" fmla="*/ 107564 h 346305"/>
              <a:gd name="T66" fmla="*/ 845727 w 1324788"/>
              <a:gd name="T67" fmla="*/ 83926 h 346305"/>
              <a:gd name="T68" fmla="*/ 770505 w 1324788"/>
              <a:gd name="T69" fmla="*/ 60290 h 346305"/>
              <a:gd name="T70" fmla="*/ 684534 w 1324788"/>
              <a:gd name="T71" fmla="*/ 48471 h 346305"/>
              <a:gd name="T72" fmla="*/ 598564 w 1324788"/>
              <a:gd name="T73" fmla="*/ 24836 h 346305"/>
              <a:gd name="T74" fmla="*/ 555581 w 1324788"/>
              <a:gd name="T75" fmla="*/ 13017 h 346305"/>
              <a:gd name="T76" fmla="*/ 469609 w 1324788"/>
              <a:gd name="T77" fmla="*/ 13017 h 3463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4788"/>
              <a:gd name="T118" fmla="*/ 0 h 346305"/>
              <a:gd name="T119" fmla="*/ 1324788 w 1324788"/>
              <a:gd name="T120" fmla="*/ 346305 h 3463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4788" h="346305">
                <a:moveTo>
                  <a:pt x="769616" y="22876"/>
                </a:moveTo>
                <a:cubicBezTo>
                  <a:pt x="517985" y="0"/>
                  <a:pt x="614137" y="4145"/>
                  <a:pt x="192673" y="22876"/>
                </a:cubicBezTo>
                <a:cubicBezTo>
                  <a:pt x="181210" y="23385"/>
                  <a:pt x="170902" y="30133"/>
                  <a:pt x="160016" y="33761"/>
                </a:cubicBezTo>
                <a:cubicBezTo>
                  <a:pt x="104858" y="88922"/>
                  <a:pt x="176238" y="24029"/>
                  <a:pt x="105588" y="66419"/>
                </a:cubicBezTo>
                <a:cubicBezTo>
                  <a:pt x="85367" y="78551"/>
                  <a:pt x="75739" y="103729"/>
                  <a:pt x="62045" y="120847"/>
                </a:cubicBezTo>
                <a:cubicBezTo>
                  <a:pt x="0" y="198403"/>
                  <a:pt x="85510" y="74763"/>
                  <a:pt x="18502" y="175276"/>
                </a:cubicBezTo>
                <a:cubicBezTo>
                  <a:pt x="22131" y="186162"/>
                  <a:pt x="21274" y="199819"/>
                  <a:pt x="29388" y="207933"/>
                </a:cubicBezTo>
                <a:cubicBezTo>
                  <a:pt x="51252" y="229797"/>
                  <a:pt x="83491" y="213457"/>
                  <a:pt x="105588" y="207933"/>
                </a:cubicBezTo>
                <a:cubicBezTo>
                  <a:pt x="148112" y="165407"/>
                  <a:pt x="103491" y="203539"/>
                  <a:pt x="160016" y="175276"/>
                </a:cubicBezTo>
                <a:cubicBezTo>
                  <a:pt x="244424" y="133072"/>
                  <a:pt x="143246" y="169979"/>
                  <a:pt x="225330" y="142619"/>
                </a:cubicBezTo>
                <a:cubicBezTo>
                  <a:pt x="232587" y="135362"/>
                  <a:pt x="238301" y="126128"/>
                  <a:pt x="247102" y="120847"/>
                </a:cubicBezTo>
                <a:cubicBezTo>
                  <a:pt x="292291" y="93733"/>
                  <a:pt x="378449" y="118185"/>
                  <a:pt x="410388" y="120847"/>
                </a:cubicBezTo>
                <a:cubicBezTo>
                  <a:pt x="417645" y="128104"/>
                  <a:pt x="422979" y="138029"/>
                  <a:pt x="432159" y="142619"/>
                </a:cubicBezTo>
                <a:cubicBezTo>
                  <a:pt x="487292" y="170186"/>
                  <a:pt x="533874" y="168435"/>
                  <a:pt x="595445" y="175276"/>
                </a:cubicBezTo>
                <a:cubicBezTo>
                  <a:pt x="638871" y="169072"/>
                  <a:pt x="693325" y="153459"/>
                  <a:pt x="736959" y="175276"/>
                </a:cubicBezTo>
                <a:cubicBezTo>
                  <a:pt x="748661" y="181127"/>
                  <a:pt x="750557" y="197717"/>
                  <a:pt x="758730" y="207933"/>
                </a:cubicBezTo>
                <a:cubicBezTo>
                  <a:pt x="765141" y="215947"/>
                  <a:pt x="771322" y="225114"/>
                  <a:pt x="780502" y="229704"/>
                </a:cubicBezTo>
                <a:cubicBezTo>
                  <a:pt x="801033" y="239970"/>
                  <a:pt x="891387" y="250211"/>
                  <a:pt x="900245" y="251476"/>
                </a:cubicBezTo>
                <a:cubicBezTo>
                  <a:pt x="892988" y="262362"/>
                  <a:pt x="887724" y="274882"/>
                  <a:pt x="878473" y="284133"/>
                </a:cubicBezTo>
                <a:cubicBezTo>
                  <a:pt x="869222" y="293384"/>
                  <a:pt x="853989" y="295688"/>
                  <a:pt x="845816" y="305904"/>
                </a:cubicBezTo>
                <a:cubicBezTo>
                  <a:pt x="838648" y="314864"/>
                  <a:pt x="823589" y="336816"/>
                  <a:pt x="834930" y="338561"/>
                </a:cubicBezTo>
                <a:cubicBezTo>
                  <a:pt x="885267" y="346305"/>
                  <a:pt x="936530" y="331304"/>
                  <a:pt x="987330" y="327676"/>
                </a:cubicBezTo>
                <a:cubicBezTo>
                  <a:pt x="1001283" y="324188"/>
                  <a:pt x="1047912" y="313713"/>
                  <a:pt x="1063530" y="305904"/>
                </a:cubicBezTo>
                <a:cubicBezTo>
                  <a:pt x="1075232" y="300053"/>
                  <a:pt x="1084486" y="289984"/>
                  <a:pt x="1096188" y="284133"/>
                </a:cubicBezTo>
                <a:cubicBezTo>
                  <a:pt x="1106451" y="279001"/>
                  <a:pt x="1118582" y="278379"/>
                  <a:pt x="1128845" y="273247"/>
                </a:cubicBezTo>
                <a:cubicBezTo>
                  <a:pt x="1204020" y="235660"/>
                  <a:pt x="1114424" y="263246"/>
                  <a:pt x="1205045" y="240590"/>
                </a:cubicBezTo>
                <a:cubicBezTo>
                  <a:pt x="1215931" y="233333"/>
                  <a:pt x="1225171" y="222578"/>
                  <a:pt x="1237702" y="218819"/>
                </a:cubicBezTo>
                <a:cubicBezTo>
                  <a:pt x="1262278" y="211446"/>
                  <a:pt x="1290953" y="219408"/>
                  <a:pt x="1313902" y="207933"/>
                </a:cubicBezTo>
                <a:cubicBezTo>
                  <a:pt x="1324165" y="202801"/>
                  <a:pt x="1321159" y="186162"/>
                  <a:pt x="1324788" y="175276"/>
                </a:cubicBezTo>
                <a:cubicBezTo>
                  <a:pt x="1317531" y="168019"/>
                  <a:pt x="1313140" y="155191"/>
                  <a:pt x="1303016" y="153504"/>
                </a:cubicBezTo>
                <a:cubicBezTo>
                  <a:pt x="1001383" y="103232"/>
                  <a:pt x="1206914" y="168643"/>
                  <a:pt x="1096188" y="131733"/>
                </a:cubicBezTo>
                <a:cubicBezTo>
                  <a:pt x="1088931" y="124476"/>
                  <a:pt x="1083850" y="114004"/>
                  <a:pt x="1074416" y="109961"/>
                </a:cubicBezTo>
                <a:cubicBezTo>
                  <a:pt x="1057410" y="102673"/>
                  <a:pt x="1038049" y="103090"/>
                  <a:pt x="1019988" y="99076"/>
                </a:cubicBezTo>
                <a:cubicBezTo>
                  <a:pt x="920120" y="76883"/>
                  <a:pt x="1038071" y="93793"/>
                  <a:pt x="856702" y="77304"/>
                </a:cubicBezTo>
                <a:cubicBezTo>
                  <a:pt x="830822" y="68678"/>
                  <a:pt x="807835" y="60089"/>
                  <a:pt x="780502" y="55533"/>
                </a:cubicBezTo>
                <a:cubicBezTo>
                  <a:pt x="751645" y="50723"/>
                  <a:pt x="722445" y="48276"/>
                  <a:pt x="693416" y="44647"/>
                </a:cubicBezTo>
                <a:cubicBezTo>
                  <a:pt x="635056" y="25193"/>
                  <a:pt x="685152" y="40392"/>
                  <a:pt x="606330" y="22876"/>
                </a:cubicBezTo>
                <a:cubicBezTo>
                  <a:pt x="591726" y="19631"/>
                  <a:pt x="577697" y="13232"/>
                  <a:pt x="562788" y="11990"/>
                </a:cubicBezTo>
                <a:cubicBezTo>
                  <a:pt x="533860" y="9579"/>
                  <a:pt x="504731" y="11990"/>
                  <a:pt x="475702" y="11990"/>
                </a:cubicBezTo>
              </a:path>
            </a:pathLst>
          </a:custGeom>
          <a:solidFill>
            <a:srgbClr val="92D050"/>
          </a:solidFill>
          <a:ln w="9525" cap="flat" cmpd="sng" algn="ctr">
            <a:solidFill>
              <a:schemeClr val="tx1"/>
            </a:solidFill>
            <a:prstDash val="solid"/>
            <a:round/>
            <a:headEnd type="none" w="med" len="med"/>
            <a:tailEnd type="none" w="med" len="med"/>
          </a:ln>
        </p:spPr>
        <p:txBody>
          <a:bodyPr/>
          <a:lstStyle/>
          <a:p>
            <a:endParaRPr lang="en-US"/>
          </a:p>
        </p:txBody>
      </p:sp>
      <p:sp>
        <p:nvSpPr>
          <p:cNvPr id="38917" name="Freeform 10"/>
          <p:cNvSpPr>
            <a:spLocks/>
          </p:cNvSpPr>
          <p:nvPr/>
        </p:nvSpPr>
        <p:spPr bwMode="auto">
          <a:xfrm>
            <a:off x="8847139" y="6357938"/>
            <a:ext cx="623887" cy="315912"/>
          </a:xfrm>
          <a:custGeom>
            <a:avLst/>
            <a:gdLst>
              <a:gd name="T0" fmla="*/ 167620 w 623686"/>
              <a:gd name="T1" fmla="*/ 49933 h 317212"/>
              <a:gd name="T2" fmla="*/ 178571 w 623686"/>
              <a:gd name="T3" fmla="*/ 79890 h 317212"/>
              <a:gd name="T4" fmla="*/ 200493 w 623686"/>
              <a:gd name="T5" fmla="*/ 99864 h 317212"/>
              <a:gd name="T6" fmla="*/ 222413 w 623686"/>
              <a:gd name="T7" fmla="*/ 159781 h 317212"/>
              <a:gd name="T8" fmla="*/ 233376 w 623686"/>
              <a:gd name="T9" fmla="*/ 279614 h 317212"/>
              <a:gd name="T10" fmla="*/ 255294 w 623686"/>
              <a:gd name="T11" fmla="*/ 249657 h 317212"/>
              <a:gd name="T12" fmla="*/ 266254 w 623686"/>
              <a:gd name="T13" fmla="*/ 219698 h 317212"/>
              <a:gd name="T14" fmla="*/ 299131 w 623686"/>
              <a:gd name="T15" fmla="*/ 209711 h 317212"/>
              <a:gd name="T16" fmla="*/ 419688 w 623686"/>
              <a:gd name="T17" fmla="*/ 199726 h 317212"/>
              <a:gd name="T18" fmla="*/ 452567 w 623686"/>
              <a:gd name="T19" fmla="*/ 189739 h 317212"/>
              <a:gd name="T20" fmla="*/ 474486 w 623686"/>
              <a:gd name="T21" fmla="*/ 169768 h 317212"/>
              <a:gd name="T22" fmla="*/ 518325 w 623686"/>
              <a:gd name="T23" fmla="*/ 159781 h 317212"/>
              <a:gd name="T24" fmla="*/ 606001 w 623686"/>
              <a:gd name="T25" fmla="*/ 139809 h 317212"/>
              <a:gd name="T26" fmla="*/ 627920 w 623686"/>
              <a:gd name="T27" fmla="*/ 109847 h 317212"/>
              <a:gd name="T28" fmla="*/ 606001 w 623686"/>
              <a:gd name="T29" fmla="*/ 79890 h 317212"/>
              <a:gd name="T30" fmla="*/ 551204 w 623686"/>
              <a:gd name="T31" fmla="*/ 39946 h 317212"/>
              <a:gd name="T32" fmla="*/ 485445 w 623686"/>
              <a:gd name="T33" fmla="*/ 29959 h 317212"/>
              <a:gd name="T34" fmla="*/ 430648 w 623686"/>
              <a:gd name="T35" fmla="*/ 19973 h 317212"/>
              <a:gd name="T36" fmla="*/ 364888 w 623686"/>
              <a:gd name="T37" fmla="*/ 0 h 317212"/>
              <a:gd name="T38" fmla="*/ 167620 w 623686"/>
              <a:gd name="T39" fmla="*/ 9987 h 317212"/>
              <a:gd name="T40" fmla="*/ 167620 w 623686"/>
              <a:gd name="T41" fmla="*/ 49933 h 3172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3686"/>
              <a:gd name="T64" fmla="*/ 0 h 317212"/>
              <a:gd name="T65" fmla="*/ 623686 w 623686"/>
              <a:gd name="T66" fmla="*/ 317212 h 3172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3686" h="317212">
                <a:moveTo>
                  <a:pt x="166486" y="54429"/>
                </a:moveTo>
                <a:cubicBezTo>
                  <a:pt x="168300" y="67129"/>
                  <a:pt x="171468" y="77247"/>
                  <a:pt x="177372" y="87086"/>
                </a:cubicBezTo>
                <a:cubicBezTo>
                  <a:pt x="182653" y="95887"/>
                  <a:pt x="194554" y="99677"/>
                  <a:pt x="199144" y="108857"/>
                </a:cubicBezTo>
                <a:cubicBezTo>
                  <a:pt x="209407" y="129383"/>
                  <a:pt x="220915" y="174172"/>
                  <a:pt x="220915" y="174172"/>
                </a:cubicBezTo>
                <a:cubicBezTo>
                  <a:pt x="224544" y="217715"/>
                  <a:pt x="217984" y="263349"/>
                  <a:pt x="231801" y="304800"/>
                </a:cubicBezTo>
                <a:cubicBezTo>
                  <a:pt x="235938" y="317212"/>
                  <a:pt x="247721" y="283845"/>
                  <a:pt x="253572" y="272143"/>
                </a:cubicBezTo>
                <a:cubicBezTo>
                  <a:pt x="258704" y="261880"/>
                  <a:pt x="256344" y="247600"/>
                  <a:pt x="264458" y="239486"/>
                </a:cubicBezTo>
                <a:cubicBezTo>
                  <a:pt x="272572" y="231372"/>
                  <a:pt x="285756" y="230223"/>
                  <a:pt x="297115" y="228600"/>
                </a:cubicBezTo>
                <a:cubicBezTo>
                  <a:pt x="336791" y="222932"/>
                  <a:pt x="376944" y="221343"/>
                  <a:pt x="416858" y="217714"/>
                </a:cubicBezTo>
                <a:cubicBezTo>
                  <a:pt x="427744" y="214086"/>
                  <a:pt x="439676" y="212733"/>
                  <a:pt x="449515" y="206829"/>
                </a:cubicBezTo>
                <a:cubicBezTo>
                  <a:pt x="458316" y="201549"/>
                  <a:pt x="462106" y="189647"/>
                  <a:pt x="471286" y="185057"/>
                </a:cubicBezTo>
                <a:cubicBezTo>
                  <a:pt x="484667" y="178366"/>
                  <a:pt x="500444" y="178282"/>
                  <a:pt x="514829" y="174172"/>
                </a:cubicBezTo>
                <a:cubicBezTo>
                  <a:pt x="592945" y="151853"/>
                  <a:pt x="491236" y="174536"/>
                  <a:pt x="601915" y="152400"/>
                </a:cubicBezTo>
                <a:cubicBezTo>
                  <a:pt x="609172" y="141514"/>
                  <a:pt x="623686" y="132826"/>
                  <a:pt x="623686" y="119743"/>
                </a:cubicBezTo>
                <a:cubicBezTo>
                  <a:pt x="623686" y="106660"/>
                  <a:pt x="610088" y="97302"/>
                  <a:pt x="601915" y="87086"/>
                </a:cubicBezTo>
                <a:cubicBezTo>
                  <a:pt x="591103" y="73571"/>
                  <a:pt x="562920" y="48688"/>
                  <a:pt x="547486" y="43543"/>
                </a:cubicBezTo>
                <a:cubicBezTo>
                  <a:pt x="526547" y="36563"/>
                  <a:pt x="503888" y="36605"/>
                  <a:pt x="482172" y="32657"/>
                </a:cubicBezTo>
                <a:cubicBezTo>
                  <a:pt x="463969" y="29347"/>
                  <a:pt x="445594" y="26640"/>
                  <a:pt x="427744" y="21772"/>
                </a:cubicBezTo>
                <a:cubicBezTo>
                  <a:pt x="405603" y="15734"/>
                  <a:pt x="362429" y="0"/>
                  <a:pt x="362429" y="0"/>
                </a:cubicBezTo>
                <a:cubicBezTo>
                  <a:pt x="297115" y="3629"/>
                  <a:pt x="231244" y="1635"/>
                  <a:pt x="166486" y="10886"/>
                </a:cubicBezTo>
                <a:cubicBezTo>
                  <a:pt x="0" y="34670"/>
                  <a:pt x="164672" y="41729"/>
                  <a:pt x="166486" y="54429"/>
                </a:cubicBezTo>
                <a:close/>
              </a:path>
            </a:pathLst>
          </a:custGeom>
          <a:solidFill>
            <a:srgbClr val="92D050"/>
          </a:solidFill>
          <a:ln w="9525" cap="flat" cmpd="sng" algn="ctr">
            <a:solidFill>
              <a:schemeClr val="tx1"/>
            </a:solidFill>
            <a:prstDash val="solid"/>
            <a:round/>
            <a:headEnd type="none" w="med" len="med"/>
            <a:tailEnd type="none" w="med" len="med"/>
          </a:ln>
        </p:spPr>
        <p:txBody>
          <a:bodyPr/>
          <a:lstStyle/>
          <a:p>
            <a:endParaRPr lang="en-US"/>
          </a:p>
        </p:txBody>
      </p:sp>
      <p:sp>
        <p:nvSpPr>
          <p:cNvPr id="38918" name="Freeform 11"/>
          <p:cNvSpPr>
            <a:spLocks/>
          </p:cNvSpPr>
          <p:nvPr/>
        </p:nvSpPr>
        <p:spPr bwMode="auto">
          <a:xfrm>
            <a:off x="8774113" y="6400800"/>
            <a:ext cx="311150" cy="293688"/>
          </a:xfrm>
          <a:custGeom>
            <a:avLst/>
            <a:gdLst>
              <a:gd name="T0" fmla="*/ 177699 w 310853"/>
              <a:gd name="T1" fmla="*/ 10849 h 294646"/>
              <a:gd name="T2" fmla="*/ 144381 w 310853"/>
              <a:gd name="T3" fmla="*/ 31182 h 294646"/>
              <a:gd name="T4" fmla="*/ 111062 w 310853"/>
              <a:gd name="T5" fmla="*/ 41348 h 294646"/>
              <a:gd name="T6" fmla="*/ 88849 w 310853"/>
              <a:gd name="T7" fmla="*/ 61679 h 294646"/>
              <a:gd name="T8" fmla="*/ 122169 w 310853"/>
              <a:gd name="T9" fmla="*/ 71847 h 294646"/>
              <a:gd name="T10" fmla="*/ 188806 w 310853"/>
              <a:gd name="T11" fmla="*/ 82012 h 294646"/>
              <a:gd name="T12" fmla="*/ 177699 w 310853"/>
              <a:gd name="T13" fmla="*/ 112512 h 294646"/>
              <a:gd name="T14" fmla="*/ 166593 w 310853"/>
              <a:gd name="T15" fmla="*/ 153174 h 294646"/>
              <a:gd name="T16" fmla="*/ 99956 w 310853"/>
              <a:gd name="T17" fmla="*/ 173508 h 294646"/>
              <a:gd name="T18" fmla="*/ 11105 w 310853"/>
              <a:gd name="T19" fmla="*/ 193841 h 294646"/>
              <a:gd name="T20" fmla="*/ 0 w 310853"/>
              <a:gd name="T21" fmla="*/ 224339 h 294646"/>
              <a:gd name="T22" fmla="*/ 33318 w 310853"/>
              <a:gd name="T23" fmla="*/ 275171 h 294646"/>
              <a:gd name="T24" fmla="*/ 144381 w 310853"/>
              <a:gd name="T25" fmla="*/ 254838 h 294646"/>
              <a:gd name="T26" fmla="*/ 166593 w 310853"/>
              <a:gd name="T27" fmla="*/ 234505 h 294646"/>
              <a:gd name="T28" fmla="*/ 255443 w 310853"/>
              <a:gd name="T29" fmla="*/ 214173 h 294646"/>
              <a:gd name="T30" fmla="*/ 288761 w 310853"/>
              <a:gd name="T31" fmla="*/ 204006 h 294646"/>
              <a:gd name="T32" fmla="*/ 288761 w 310853"/>
              <a:gd name="T33" fmla="*/ 61679 h 294646"/>
              <a:gd name="T34" fmla="*/ 255443 w 310853"/>
              <a:gd name="T35" fmla="*/ 51515 h 294646"/>
              <a:gd name="T36" fmla="*/ 199912 w 310853"/>
              <a:gd name="T37" fmla="*/ 21015 h 294646"/>
              <a:gd name="T38" fmla="*/ 177699 w 310853"/>
              <a:gd name="T39" fmla="*/ 10849 h 294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0853"/>
              <a:gd name="T61" fmla="*/ 0 h 294646"/>
              <a:gd name="T62" fmla="*/ 310853 w 310853"/>
              <a:gd name="T63" fmla="*/ 294646 h 2946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0853" h="294646">
                <a:moveTo>
                  <a:pt x="174171" y="11618"/>
                </a:moveTo>
                <a:cubicBezTo>
                  <a:pt x="165100" y="13432"/>
                  <a:pt x="153216" y="27538"/>
                  <a:pt x="141514" y="33389"/>
                </a:cubicBezTo>
                <a:cubicBezTo>
                  <a:pt x="131251" y="38521"/>
                  <a:pt x="118696" y="38371"/>
                  <a:pt x="108857" y="44275"/>
                </a:cubicBezTo>
                <a:cubicBezTo>
                  <a:pt x="100056" y="49555"/>
                  <a:pt x="94342" y="58789"/>
                  <a:pt x="87085" y="66046"/>
                </a:cubicBezTo>
                <a:cubicBezTo>
                  <a:pt x="97971" y="69675"/>
                  <a:pt x="108541" y="74443"/>
                  <a:pt x="119743" y="76932"/>
                </a:cubicBezTo>
                <a:cubicBezTo>
                  <a:pt x="141289" y="81720"/>
                  <a:pt x="167822" y="74030"/>
                  <a:pt x="185057" y="87818"/>
                </a:cubicBezTo>
                <a:cubicBezTo>
                  <a:pt x="194017" y="94986"/>
                  <a:pt x="177323" y="109442"/>
                  <a:pt x="174171" y="120475"/>
                </a:cubicBezTo>
                <a:cubicBezTo>
                  <a:pt x="170061" y="134860"/>
                  <a:pt x="174644" y="154282"/>
                  <a:pt x="163285" y="164018"/>
                </a:cubicBezTo>
                <a:cubicBezTo>
                  <a:pt x="145861" y="178953"/>
                  <a:pt x="119742" y="178532"/>
                  <a:pt x="97971" y="185789"/>
                </a:cubicBezTo>
                <a:cubicBezTo>
                  <a:pt x="47757" y="202527"/>
                  <a:pt x="76572" y="194423"/>
                  <a:pt x="10885" y="207561"/>
                </a:cubicBezTo>
                <a:cubicBezTo>
                  <a:pt x="7257" y="218447"/>
                  <a:pt x="0" y="228744"/>
                  <a:pt x="0" y="240218"/>
                </a:cubicBezTo>
                <a:cubicBezTo>
                  <a:pt x="0" y="268482"/>
                  <a:pt x="15410" y="277400"/>
                  <a:pt x="32657" y="294646"/>
                </a:cubicBezTo>
                <a:cubicBezTo>
                  <a:pt x="45871" y="292758"/>
                  <a:pt x="117764" y="287126"/>
                  <a:pt x="141514" y="272875"/>
                </a:cubicBezTo>
                <a:cubicBezTo>
                  <a:pt x="150315" y="267594"/>
                  <a:pt x="154484" y="256383"/>
                  <a:pt x="163285" y="251103"/>
                </a:cubicBezTo>
                <a:cubicBezTo>
                  <a:pt x="181054" y="240441"/>
                  <a:pt x="237000" y="232675"/>
                  <a:pt x="250371" y="229332"/>
                </a:cubicBezTo>
                <a:cubicBezTo>
                  <a:pt x="261503" y="226549"/>
                  <a:pt x="272142" y="222075"/>
                  <a:pt x="283028" y="218446"/>
                </a:cubicBezTo>
                <a:cubicBezTo>
                  <a:pt x="302036" y="161423"/>
                  <a:pt x="310853" y="149519"/>
                  <a:pt x="283028" y="66046"/>
                </a:cubicBezTo>
                <a:cubicBezTo>
                  <a:pt x="279399" y="55160"/>
                  <a:pt x="261257" y="58789"/>
                  <a:pt x="250371" y="55161"/>
                </a:cubicBezTo>
                <a:cubicBezTo>
                  <a:pt x="195213" y="0"/>
                  <a:pt x="266593" y="64893"/>
                  <a:pt x="195943" y="22503"/>
                </a:cubicBezTo>
                <a:cubicBezTo>
                  <a:pt x="187142" y="17223"/>
                  <a:pt x="183242" y="9804"/>
                  <a:pt x="174171" y="11618"/>
                </a:cubicBezTo>
                <a:close/>
              </a:path>
            </a:pathLst>
          </a:custGeom>
          <a:solidFill>
            <a:srgbClr val="00B0F0"/>
          </a:solidFill>
          <a:ln w="9525" cap="flat" cmpd="sng" algn="ctr">
            <a:solidFill>
              <a:schemeClr val="tx1"/>
            </a:solidFill>
            <a:prstDash val="solid"/>
            <a:round/>
            <a:headEnd type="none" w="med" len="med"/>
            <a:tailEnd type="none" w="med" len="med"/>
          </a:ln>
        </p:spPr>
        <p:txBody>
          <a:bodyPr/>
          <a:lstStyle/>
          <a:p>
            <a:endParaRPr lang="en-US"/>
          </a:p>
        </p:txBody>
      </p:sp>
      <p:sp>
        <p:nvSpPr>
          <p:cNvPr id="38919" name="Freeform 13"/>
          <p:cNvSpPr>
            <a:spLocks/>
          </p:cNvSpPr>
          <p:nvPr/>
        </p:nvSpPr>
        <p:spPr bwMode="auto">
          <a:xfrm>
            <a:off x="5297489" y="465139"/>
            <a:ext cx="4041775" cy="5603875"/>
          </a:xfrm>
          <a:custGeom>
            <a:avLst/>
            <a:gdLst>
              <a:gd name="T0" fmla="*/ 3255039 w 4042007"/>
              <a:gd name="T1" fmla="*/ 2152674 h 5602778"/>
              <a:gd name="T2" fmla="*/ 3437725 w 4042007"/>
              <a:gd name="T3" fmla="*/ 2236114 h 5602778"/>
              <a:gd name="T4" fmla="*/ 3703433 w 4042007"/>
              <a:gd name="T5" fmla="*/ 2402989 h 5602778"/>
              <a:gd name="T6" fmla="*/ 4002365 w 4042007"/>
              <a:gd name="T7" fmla="*/ 2269492 h 5602778"/>
              <a:gd name="T8" fmla="*/ 3819697 w 4042007"/>
              <a:gd name="T9" fmla="*/ 2536489 h 5602778"/>
              <a:gd name="T10" fmla="*/ 3653611 w 4042007"/>
              <a:gd name="T11" fmla="*/ 2770113 h 5602778"/>
              <a:gd name="T12" fmla="*/ 3620397 w 4042007"/>
              <a:gd name="T13" fmla="*/ 2603237 h 5602778"/>
              <a:gd name="T14" fmla="*/ 3437725 w 4042007"/>
              <a:gd name="T15" fmla="*/ 2669989 h 5602778"/>
              <a:gd name="T16" fmla="*/ 3255039 w 4042007"/>
              <a:gd name="T17" fmla="*/ 3020422 h 5602778"/>
              <a:gd name="T18" fmla="*/ 3354679 w 4042007"/>
              <a:gd name="T19" fmla="*/ 3170613 h 5602778"/>
              <a:gd name="T20" fmla="*/ 3138791 w 4042007"/>
              <a:gd name="T21" fmla="*/ 3387547 h 5602778"/>
              <a:gd name="T22" fmla="*/ 2922889 w 4042007"/>
              <a:gd name="T23" fmla="*/ 3671234 h 5602778"/>
              <a:gd name="T24" fmla="*/ 2922889 w 4042007"/>
              <a:gd name="T25" fmla="*/ 4221918 h 5602778"/>
              <a:gd name="T26" fmla="*/ 2756825 w 4042007"/>
              <a:gd name="T27" fmla="*/ 4438856 h 5602778"/>
              <a:gd name="T28" fmla="*/ 2590743 w 4042007"/>
              <a:gd name="T29" fmla="*/ 4655785 h 5602778"/>
              <a:gd name="T30" fmla="*/ 2623957 w 4042007"/>
              <a:gd name="T31" fmla="*/ 5123036 h 5602778"/>
              <a:gd name="T32" fmla="*/ 2690391 w 4042007"/>
              <a:gd name="T33" fmla="*/ 5556908 h 5602778"/>
              <a:gd name="T34" fmla="*/ 2491105 w 4042007"/>
              <a:gd name="T35" fmla="*/ 5456778 h 5602778"/>
              <a:gd name="T36" fmla="*/ 2341639 w 4042007"/>
              <a:gd name="T37" fmla="*/ 5223161 h 5602778"/>
              <a:gd name="T38" fmla="*/ 1893236 w 4042007"/>
              <a:gd name="T39" fmla="*/ 4956167 h 5602778"/>
              <a:gd name="T40" fmla="*/ 1345199 w 4042007"/>
              <a:gd name="T41" fmla="*/ 4672475 h 5602778"/>
              <a:gd name="T42" fmla="*/ 1345199 w 4042007"/>
              <a:gd name="T43" fmla="*/ 4372106 h 5602778"/>
              <a:gd name="T44" fmla="*/ 1378412 w 4042007"/>
              <a:gd name="T45" fmla="*/ 3971607 h 5602778"/>
              <a:gd name="T46" fmla="*/ 1212333 w 4042007"/>
              <a:gd name="T47" fmla="*/ 3704609 h 5602778"/>
              <a:gd name="T48" fmla="*/ 1013051 w 4042007"/>
              <a:gd name="T49" fmla="*/ 3187297 h 5602778"/>
              <a:gd name="T50" fmla="*/ 813756 w 4042007"/>
              <a:gd name="T51" fmla="*/ 2836859 h 5602778"/>
              <a:gd name="T52" fmla="*/ 597871 w 4042007"/>
              <a:gd name="T53" fmla="*/ 2352928 h 5602778"/>
              <a:gd name="T54" fmla="*/ 481606 w 4042007"/>
              <a:gd name="T55" fmla="*/ 1835619 h 5602778"/>
              <a:gd name="T56" fmla="*/ 265722 w 4042007"/>
              <a:gd name="T57" fmla="*/ 1635371 h 5602778"/>
              <a:gd name="T58" fmla="*/ 265722 w 4042007"/>
              <a:gd name="T59" fmla="*/ 1251561 h 5602778"/>
              <a:gd name="T60" fmla="*/ 66426 w 4042007"/>
              <a:gd name="T61" fmla="*/ 717554 h 5602778"/>
              <a:gd name="T62" fmla="*/ 16607 w 4042007"/>
              <a:gd name="T63" fmla="*/ 300379 h 5602778"/>
              <a:gd name="T64" fmla="*/ 282329 w 4042007"/>
              <a:gd name="T65" fmla="*/ 150180 h 5602778"/>
              <a:gd name="T66" fmla="*/ 680903 w 4042007"/>
              <a:gd name="T67" fmla="*/ 150180 h 5602778"/>
              <a:gd name="T68" fmla="*/ 963232 w 4042007"/>
              <a:gd name="T69" fmla="*/ 16682 h 5602778"/>
              <a:gd name="T70" fmla="*/ 1328593 w 4042007"/>
              <a:gd name="T71" fmla="*/ 66749 h 5602778"/>
              <a:gd name="T72" fmla="*/ 1627527 w 4042007"/>
              <a:gd name="T73" fmla="*/ 317061 h 5602778"/>
              <a:gd name="T74" fmla="*/ 1577694 w 4042007"/>
              <a:gd name="T75" fmla="*/ 483942 h 5602778"/>
              <a:gd name="T76" fmla="*/ 1577694 w 4042007"/>
              <a:gd name="T77" fmla="*/ 717554 h 5602778"/>
              <a:gd name="T78" fmla="*/ 1162514 w 4042007"/>
              <a:gd name="T79" fmla="*/ 901118 h 5602778"/>
              <a:gd name="T80" fmla="*/ 1013051 w 4042007"/>
              <a:gd name="T81" fmla="*/ 1134748 h 5602778"/>
              <a:gd name="T82" fmla="*/ 1245548 w 4042007"/>
              <a:gd name="T83" fmla="*/ 1468493 h 5602778"/>
              <a:gd name="T84" fmla="*/ 1760379 w 4042007"/>
              <a:gd name="T85" fmla="*/ 1585307 h 5602778"/>
              <a:gd name="T86" fmla="*/ 2026102 w 4042007"/>
              <a:gd name="T87" fmla="*/ 2035867 h 5602778"/>
              <a:gd name="T88" fmla="*/ 2125741 w 4042007"/>
              <a:gd name="T89" fmla="*/ 1868992 h 5602778"/>
              <a:gd name="T90" fmla="*/ 2241989 w 4042007"/>
              <a:gd name="T91" fmla="*/ 1635371 h 5602778"/>
              <a:gd name="T92" fmla="*/ 2009495 w 4042007"/>
              <a:gd name="T93" fmla="*/ 1134748 h 5602778"/>
              <a:gd name="T94" fmla="*/ 2574135 w 4042007"/>
              <a:gd name="T95" fmla="*/ 851056 h 5602778"/>
              <a:gd name="T96" fmla="*/ 3005923 w 4042007"/>
              <a:gd name="T97" fmla="*/ 817687 h 5602778"/>
              <a:gd name="T98" fmla="*/ 3271643 w 4042007"/>
              <a:gd name="T99" fmla="*/ 1168120 h 5602778"/>
              <a:gd name="T100" fmla="*/ 3703433 w 4042007"/>
              <a:gd name="T101" fmla="*/ 1301622 h 5602778"/>
              <a:gd name="T102" fmla="*/ 3753254 w 4042007"/>
              <a:gd name="T103" fmla="*/ 1785554 h 5602778"/>
              <a:gd name="T104" fmla="*/ 3504155 w 4042007"/>
              <a:gd name="T105" fmla="*/ 1935740 h 5602778"/>
              <a:gd name="T106" fmla="*/ 3255039 w 4042007"/>
              <a:gd name="T107" fmla="*/ 2152674 h 5602778"/>
              <a:gd name="T108" fmla="*/ 3138791 w 4042007"/>
              <a:gd name="T109" fmla="*/ 2386302 h 5602778"/>
              <a:gd name="T110" fmla="*/ 3421117 w 4042007"/>
              <a:gd name="T111" fmla="*/ 2119302 h 56027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42007"/>
              <a:gd name="T169" fmla="*/ 0 h 5602778"/>
              <a:gd name="T170" fmla="*/ 4042007 w 4042007"/>
              <a:gd name="T171" fmla="*/ 5602778 h 56027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42007" h="5602778">
                <a:moveTo>
                  <a:pt x="3108960" y="2394065"/>
                </a:moveTo>
                <a:cubicBezTo>
                  <a:pt x="3122482" y="2353501"/>
                  <a:pt x="3126609" y="2326540"/>
                  <a:pt x="3158837" y="2294312"/>
                </a:cubicBezTo>
                <a:cubicBezTo>
                  <a:pt x="3172966" y="2280183"/>
                  <a:pt x="3192088" y="2272145"/>
                  <a:pt x="3208713" y="2261062"/>
                </a:cubicBezTo>
                <a:cubicBezTo>
                  <a:pt x="3217035" y="2236096"/>
                  <a:pt x="3240326" y="2158380"/>
                  <a:pt x="3258589" y="2144683"/>
                </a:cubicBezTo>
                <a:cubicBezTo>
                  <a:pt x="3286629" y="2123653"/>
                  <a:pt x="3358342" y="2111432"/>
                  <a:pt x="3358342" y="2111432"/>
                </a:cubicBezTo>
                <a:cubicBezTo>
                  <a:pt x="3430386" y="2116974"/>
                  <a:pt x="3506567" y="2103365"/>
                  <a:pt x="3574473" y="2128058"/>
                </a:cubicBezTo>
                <a:cubicBezTo>
                  <a:pt x="3593251" y="2134886"/>
                  <a:pt x="3555351" y="2163805"/>
                  <a:pt x="3541222" y="2177934"/>
                </a:cubicBezTo>
                <a:cubicBezTo>
                  <a:pt x="3508993" y="2210163"/>
                  <a:pt x="3482035" y="2214289"/>
                  <a:pt x="3441469" y="2227811"/>
                </a:cubicBezTo>
                <a:cubicBezTo>
                  <a:pt x="3463636" y="2233353"/>
                  <a:pt x="3491814" y="2228279"/>
                  <a:pt x="3507971" y="2244436"/>
                </a:cubicBezTo>
                <a:cubicBezTo>
                  <a:pt x="3524128" y="2260593"/>
                  <a:pt x="3518320" y="2288968"/>
                  <a:pt x="3524597" y="2310938"/>
                </a:cubicBezTo>
                <a:cubicBezTo>
                  <a:pt x="3543846" y="2378308"/>
                  <a:pt x="3535286" y="2354877"/>
                  <a:pt x="3591098" y="2410691"/>
                </a:cubicBezTo>
                <a:cubicBezTo>
                  <a:pt x="3629891" y="2405149"/>
                  <a:pt x="3671668" y="2409980"/>
                  <a:pt x="3707477" y="2394065"/>
                </a:cubicBezTo>
                <a:cubicBezTo>
                  <a:pt x="3725736" y="2385950"/>
                  <a:pt x="3726598" y="2358318"/>
                  <a:pt x="3740727" y="2344189"/>
                </a:cubicBezTo>
                <a:cubicBezTo>
                  <a:pt x="3754856" y="2330060"/>
                  <a:pt x="3773978" y="2322022"/>
                  <a:pt x="3790604" y="2310938"/>
                </a:cubicBezTo>
                <a:cubicBezTo>
                  <a:pt x="3801688" y="2294313"/>
                  <a:pt x="3808252" y="2273544"/>
                  <a:pt x="3823855" y="2261062"/>
                </a:cubicBezTo>
                <a:cubicBezTo>
                  <a:pt x="3869572" y="2224488"/>
                  <a:pt x="3975011" y="2257096"/>
                  <a:pt x="4006735" y="2261062"/>
                </a:cubicBezTo>
                <a:cubicBezTo>
                  <a:pt x="4019544" y="2299489"/>
                  <a:pt x="4042007" y="2337129"/>
                  <a:pt x="4006735" y="2377440"/>
                </a:cubicBezTo>
                <a:cubicBezTo>
                  <a:pt x="3980419" y="2407515"/>
                  <a:pt x="3940233" y="2421775"/>
                  <a:pt x="3906982" y="2443942"/>
                </a:cubicBezTo>
                <a:lnTo>
                  <a:pt x="3857106" y="2477192"/>
                </a:lnTo>
                <a:cubicBezTo>
                  <a:pt x="3846022" y="2493818"/>
                  <a:pt x="3832791" y="2509197"/>
                  <a:pt x="3823855" y="2527069"/>
                </a:cubicBezTo>
                <a:cubicBezTo>
                  <a:pt x="3816018" y="2542744"/>
                  <a:pt x="3816950" y="2562364"/>
                  <a:pt x="3807229" y="2576945"/>
                </a:cubicBezTo>
                <a:cubicBezTo>
                  <a:pt x="3794187" y="2596508"/>
                  <a:pt x="3773978" y="2610196"/>
                  <a:pt x="3757353" y="2626822"/>
                </a:cubicBezTo>
                <a:cubicBezTo>
                  <a:pt x="3743831" y="2667385"/>
                  <a:pt x="3739704" y="2694347"/>
                  <a:pt x="3707477" y="2726574"/>
                </a:cubicBezTo>
                <a:cubicBezTo>
                  <a:pt x="3693348" y="2740703"/>
                  <a:pt x="3675472" y="2750889"/>
                  <a:pt x="3657600" y="2759825"/>
                </a:cubicBezTo>
                <a:cubicBezTo>
                  <a:pt x="3641925" y="2767662"/>
                  <a:pt x="3624349" y="2770909"/>
                  <a:pt x="3607724" y="2776451"/>
                </a:cubicBezTo>
                <a:cubicBezTo>
                  <a:pt x="3580015" y="2770909"/>
                  <a:pt x="3544578" y="2779806"/>
                  <a:pt x="3524597" y="2759825"/>
                </a:cubicBezTo>
                <a:cubicBezTo>
                  <a:pt x="3512205" y="2747433"/>
                  <a:pt x="3533385" y="2725624"/>
                  <a:pt x="3541222" y="2709949"/>
                </a:cubicBezTo>
                <a:cubicBezTo>
                  <a:pt x="3553378" y="2685636"/>
                  <a:pt x="3613050" y="2608636"/>
                  <a:pt x="3624349" y="2593571"/>
                </a:cubicBezTo>
                <a:cubicBezTo>
                  <a:pt x="3607724" y="2582487"/>
                  <a:pt x="3594066" y="2556401"/>
                  <a:pt x="3574473" y="2560320"/>
                </a:cubicBezTo>
                <a:cubicBezTo>
                  <a:pt x="3554880" y="2564239"/>
                  <a:pt x="3556825" y="2597714"/>
                  <a:pt x="3541222" y="2610196"/>
                </a:cubicBezTo>
                <a:cubicBezTo>
                  <a:pt x="3527538" y="2621144"/>
                  <a:pt x="3507021" y="2618985"/>
                  <a:pt x="3491346" y="2626822"/>
                </a:cubicBezTo>
                <a:cubicBezTo>
                  <a:pt x="3473474" y="2635758"/>
                  <a:pt x="3458095" y="2648989"/>
                  <a:pt x="3441469" y="2660072"/>
                </a:cubicBezTo>
                <a:cubicBezTo>
                  <a:pt x="3419302" y="2693323"/>
                  <a:pt x="3387604" y="2721913"/>
                  <a:pt x="3374967" y="2759825"/>
                </a:cubicBezTo>
                <a:lnTo>
                  <a:pt x="3341717" y="2859578"/>
                </a:lnTo>
                <a:cubicBezTo>
                  <a:pt x="3335399" y="2878534"/>
                  <a:pt x="3317402" y="2891582"/>
                  <a:pt x="3308466" y="2909454"/>
                </a:cubicBezTo>
                <a:cubicBezTo>
                  <a:pt x="3239633" y="3047118"/>
                  <a:pt x="3353881" y="2866271"/>
                  <a:pt x="3258589" y="3009207"/>
                </a:cubicBezTo>
                <a:cubicBezTo>
                  <a:pt x="3264131" y="3036916"/>
                  <a:pt x="3253149" y="3074682"/>
                  <a:pt x="3275215" y="3092334"/>
                </a:cubicBezTo>
                <a:cubicBezTo>
                  <a:pt x="3335646" y="3140679"/>
                  <a:pt x="3352187" y="3044296"/>
                  <a:pt x="3358342" y="3025832"/>
                </a:cubicBezTo>
                <a:cubicBezTo>
                  <a:pt x="3365343" y="3036334"/>
                  <a:pt x="3416822" y="3104075"/>
                  <a:pt x="3408218" y="3125585"/>
                </a:cubicBezTo>
                <a:cubicBezTo>
                  <a:pt x="3400797" y="3144137"/>
                  <a:pt x="3376214" y="3149900"/>
                  <a:pt x="3358342" y="3158836"/>
                </a:cubicBezTo>
                <a:cubicBezTo>
                  <a:pt x="3311912" y="3182052"/>
                  <a:pt x="3234981" y="3185959"/>
                  <a:pt x="3192087" y="3192087"/>
                </a:cubicBezTo>
                <a:cubicBezTo>
                  <a:pt x="3175462" y="3197629"/>
                  <a:pt x="3150048" y="3193037"/>
                  <a:pt x="3142211" y="3208712"/>
                </a:cubicBezTo>
                <a:cubicBezTo>
                  <a:pt x="3113060" y="3267015"/>
                  <a:pt x="3210940" y="3271615"/>
                  <a:pt x="3225338" y="3275214"/>
                </a:cubicBezTo>
                <a:cubicBezTo>
                  <a:pt x="3204642" y="3306258"/>
                  <a:pt x="3176096" y="3356142"/>
                  <a:pt x="3142211" y="3374967"/>
                </a:cubicBezTo>
                <a:cubicBezTo>
                  <a:pt x="3111572" y="3391989"/>
                  <a:pt x="3042458" y="3408218"/>
                  <a:pt x="3042458" y="3408218"/>
                </a:cubicBezTo>
                <a:cubicBezTo>
                  <a:pt x="3031374" y="3424843"/>
                  <a:pt x="3015526" y="3439138"/>
                  <a:pt x="3009207" y="3458094"/>
                </a:cubicBezTo>
                <a:cubicBezTo>
                  <a:pt x="3003173" y="3476197"/>
                  <a:pt x="2996238" y="3577301"/>
                  <a:pt x="2975957" y="3607723"/>
                </a:cubicBezTo>
                <a:cubicBezTo>
                  <a:pt x="2962915" y="3627286"/>
                  <a:pt x="2942706" y="3640974"/>
                  <a:pt x="2926080" y="3657600"/>
                </a:cubicBezTo>
                <a:cubicBezTo>
                  <a:pt x="2920538" y="3679767"/>
                  <a:pt x="2909455" y="3701252"/>
                  <a:pt x="2909455" y="3724102"/>
                </a:cubicBezTo>
                <a:cubicBezTo>
                  <a:pt x="2909455" y="3770567"/>
                  <a:pt x="2910099" y="3982764"/>
                  <a:pt x="2959331" y="4056611"/>
                </a:cubicBezTo>
                <a:lnTo>
                  <a:pt x="2992582" y="4106487"/>
                </a:lnTo>
                <a:cubicBezTo>
                  <a:pt x="2953052" y="4225079"/>
                  <a:pt x="3009104" y="4081704"/>
                  <a:pt x="2926080" y="4206240"/>
                </a:cubicBezTo>
                <a:cubicBezTo>
                  <a:pt x="2861837" y="4302605"/>
                  <a:pt x="2971126" y="4215002"/>
                  <a:pt x="2859578" y="4289367"/>
                </a:cubicBezTo>
                <a:cubicBezTo>
                  <a:pt x="2848494" y="4305992"/>
                  <a:pt x="2835263" y="4321371"/>
                  <a:pt x="2826327" y="4339243"/>
                </a:cubicBezTo>
                <a:cubicBezTo>
                  <a:pt x="2818490" y="4354918"/>
                  <a:pt x="2820650" y="4375435"/>
                  <a:pt x="2809702" y="4389120"/>
                </a:cubicBezTo>
                <a:cubicBezTo>
                  <a:pt x="2797220" y="4404723"/>
                  <a:pt x="2775176" y="4409579"/>
                  <a:pt x="2759826" y="4422371"/>
                </a:cubicBezTo>
                <a:cubicBezTo>
                  <a:pt x="2741764" y="4437423"/>
                  <a:pt x="2725001" y="4454185"/>
                  <a:pt x="2709949" y="4472247"/>
                </a:cubicBezTo>
                <a:cubicBezTo>
                  <a:pt x="2697157" y="4487597"/>
                  <a:pt x="2692301" y="4509641"/>
                  <a:pt x="2676698" y="4522123"/>
                </a:cubicBezTo>
                <a:cubicBezTo>
                  <a:pt x="2663014" y="4533071"/>
                  <a:pt x="2643447" y="4533207"/>
                  <a:pt x="2626822" y="4538749"/>
                </a:cubicBezTo>
                <a:cubicBezTo>
                  <a:pt x="2615738" y="4572000"/>
                  <a:pt x="2613013" y="4609339"/>
                  <a:pt x="2593571" y="4638502"/>
                </a:cubicBezTo>
                <a:lnTo>
                  <a:pt x="2527069" y="4738254"/>
                </a:lnTo>
                <a:cubicBezTo>
                  <a:pt x="2557072" y="4918267"/>
                  <a:pt x="2527579" y="4773289"/>
                  <a:pt x="2560320" y="4887883"/>
                </a:cubicBezTo>
                <a:cubicBezTo>
                  <a:pt x="2610572" y="5063763"/>
                  <a:pt x="2531181" y="4817089"/>
                  <a:pt x="2610197" y="5054138"/>
                </a:cubicBezTo>
                <a:cubicBezTo>
                  <a:pt x="2615739" y="5070763"/>
                  <a:pt x="2617101" y="5089433"/>
                  <a:pt x="2626822" y="5104014"/>
                </a:cubicBezTo>
                <a:lnTo>
                  <a:pt x="2660073" y="5153891"/>
                </a:lnTo>
                <a:cubicBezTo>
                  <a:pt x="2665615" y="5176058"/>
                  <a:pt x="2670132" y="5198506"/>
                  <a:pt x="2676698" y="5220392"/>
                </a:cubicBezTo>
                <a:cubicBezTo>
                  <a:pt x="2686769" y="5253963"/>
                  <a:pt x="2709949" y="5320145"/>
                  <a:pt x="2709949" y="5320145"/>
                </a:cubicBezTo>
                <a:cubicBezTo>
                  <a:pt x="2704407" y="5392189"/>
                  <a:pt x="2702286" y="5464577"/>
                  <a:pt x="2693324" y="5536276"/>
                </a:cubicBezTo>
                <a:cubicBezTo>
                  <a:pt x="2691150" y="5553665"/>
                  <a:pt x="2689090" y="5573760"/>
                  <a:pt x="2676698" y="5586152"/>
                </a:cubicBezTo>
                <a:cubicBezTo>
                  <a:pt x="2664306" y="5598544"/>
                  <a:pt x="2643447" y="5597236"/>
                  <a:pt x="2626822" y="5602778"/>
                </a:cubicBezTo>
                <a:cubicBezTo>
                  <a:pt x="2604655" y="5597236"/>
                  <a:pt x="2579332" y="5598827"/>
                  <a:pt x="2560320" y="5586152"/>
                </a:cubicBezTo>
                <a:cubicBezTo>
                  <a:pt x="2519714" y="5559082"/>
                  <a:pt x="2512184" y="5464072"/>
                  <a:pt x="2493818" y="5436523"/>
                </a:cubicBezTo>
                <a:lnTo>
                  <a:pt x="2460567" y="5386647"/>
                </a:lnTo>
                <a:cubicBezTo>
                  <a:pt x="2418780" y="5261283"/>
                  <a:pt x="2480008" y="5410949"/>
                  <a:pt x="2394066" y="5303520"/>
                </a:cubicBezTo>
                <a:cubicBezTo>
                  <a:pt x="2383118" y="5289835"/>
                  <a:pt x="2385277" y="5269318"/>
                  <a:pt x="2377440" y="5253643"/>
                </a:cubicBezTo>
                <a:cubicBezTo>
                  <a:pt x="2368504" y="5235771"/>
                  <a:pt x="2355273" y="5220392"/>
                  <a:pt x="2344189" y="5203767"/>
                </a:cubicBezTo>
                <a:cubicBezTo>
                  <a:pt x="2343135" y="5191121"/>
                  <a:pt x="2377929" y="4979365"/>
                  <a:pt x="2277687" y="4971011"/>
                </a:cubicBezTo>
                <a:cubicBezTo>
                  <a:pt x="2227677" y="4966843"/>
                  <a:pt x="2177934" y="4982094"/>
                  <a:pt x="2128058" y="4987636"/>
                </a:cubicBezTo>
                <a:cubicBezTo>
                  <a:pt x="2111433" y="4998720"/>
                  <a:pt x="2098009" y="5018409"/>
                  <a:pt x="2078182" y="5020887"/>
                </a:cubicBezTo>
                <a:cubicBezTo>
                  <a:pt x="2006081" y="5029900"/>
                  <a:pt x="1947555" y="4972595"/>
                  <a:pt x="1895302" y="4937760"/>
                </a:cubicBezTo>
                <a:cubicBezTo>
                  <a:pt x="1878677" y="4926676"/>
                  <a:pt x="1865395" y="4905198"/>
                  <a:pt x="1845426" y="4904509"/>
                </a:cubicBezTo>
                <a:lnTo>
                  <a:pt x="1363287" y="4887883"/>
                </a:lnTo>
                <a:cubicBezTo>
                  <a:pt x="1352204" y="4854632"/>
                  <a:pt x="1325690" y="4822910"/>
                  <a:pt x="1330037" y="4788131"/>
                </a:cubicBezTo>
                <a:cubicBezTo>
                  <a:pt x="1335579" y="4743796"/>
                  <a:pt x="1338670" y="4699086"/>
                  <a:pt x="1346662" y="4655127"/>
                </a:cubicBezTo>
                <a:cubicBezTo>
                  <a:pt x="1349797" y="4637885"/>
                  <a:pt x="1359037" y="4622252"/>
                  <a:pt x="1363287" y="4605251"/>
                </a:cubicBezTo>
                <a:cubicBezTo>
                  <a:pt x="1370141" y="4577837"/>
                  <a:pt x="1374371" y="4549832"/>
                  <a:pt x="1379913" y="4522123"/>
                </a:cubicBezTo>
                <a:cubicBezTo>
                  <a:pt x="1374371" y="4488872"/>
                  <a:pt x="1369898" y="4455426"/>
                  <a:pt x="1363287" y="4422371"/>
                </a:cubicBezTo>
                <a:cubicBezTo>
                  <a:pt x="1358806" y="4399965"/>
                  <a:pt x="1346662" y="4378719"/>
                  <a:pt x="1346662" y="4355869"/>
                </a:cubicBezTo>
                <a:cubicBezTo>
                  <a:pt x="1346662" y="4325231"/>
                  <a:pt x="1359438" y="4230563"/>
                  <a:pt x="1379913" y="4189614"/>
                </a:cubicBezTo>
                <a:cubicBezTo>
                  <a:pt x="1388849" y="4171742"/>
                  <a:pt x="1402080" y="4156363"/>
                  <a:pt x="1413164" y="4139738"/>
                </a:cubicBezTo>
                <a:cubicBezTo>
                  <a:pt x="1418706" y="4123113"/>
                  <a:pt x="1429789" y="4107387"/>
                  <a:pt x="1429789" y="4089862"/>
                </a:cubicBezTo>
                <a:cubicBezTo>
                  <a:pt x="1429789" y="4052009"/>
                  <a:pt x="1414313" y="3984378"/>
                  <a:pt x="1379913" y="3956858"/>
                </a:cubicBezTo>
                <a:cubicBezTo>
                  <a:pt x="1366229" y="3945910"/>
                  <a:pt x="1346662" y="3945774"/>
                  <a:pt x="1330037" y="3940232"/>
                </a:cubicBezTo>
                <a:cubicBezTo>
                  <a:pt x="1307870" y="3906981"/>
                  <a:pt x="1276172" y="3878392"/>
                  <a:pt x="1263535" y="3840480"/>
                </a:cubicBezTo>
                <a:lnTo>
                  <a:pt x="1230284" y="3740727"/>
                </a:lnTo>
                <a:cubicBezTo>
                  <a:pt x="1224742" y="3724102"/>
                  <a:pt x="1223379" y="3705432"/>
                  <a:pt x="1213658" y="3690851"/>
                </a:cubicBezTo>
                <a:lnTo>
                  <a:pt x="1180407" y="3640974"/>
                </a:lnTo>
                <a:cubicBezTo>
                  <a:pt x="1142982" y="3528696"/>
                  <a:pt x="1180407" y="3666903"/>
                  <a:pt x="1180407" y="3491345"/>
                </a:cubicBezTo>
                <a:cubicBezTo>
                  <a:pt x="1180407" y="3413562"/>
                  <a:pt x="1191974" y="3331083"/>
                  <a:pt x="1163782" y="3258589"/>
                </a:cubicBezTo>
                <a:cubicBezTo>
                  <a:pt x="1146753" y="3214801"/>
                  <a:pt x="1059270" y="3190501"/>
                  <a:pt x="1014153" y="3175462"/>
                </a:cubicBezTo>
                <a:cubicBezTo>
                  <a:pt x="1003069" y="3142211"/>
                  <a:pt x="1000344" y="3104872"/>
                  <a:pt x="980902" y="3075709"/>
                </a:cubicBezTo>
                <a:lnTo>
                  <a:pt x="881149" y="2926080"/>
                </a:lnTo>
                <a:lnTo>
                  <a:pt x="847898" y="2876203"/>
                </a:lnTo>
                <a:lnTo>
                  <a:pt x="814647" y="2826327"/>
                </a:lnTo>
                <a:cubicBezTo>
                  <a:pt x="809105" y="2809702"/>
                  <a:pt x="802836" y="2793301"/>
                  <a:pt x="798022" y="2776451"/>
                </a:cubicBezTo>
                <a:cubicBezTo>
                  <a:pt x="791745" y="2754481"/>
                  <a:pt x="796443" y="2727145"/>
                  <a:pt x="781397" y="2709949"/>
                </a:cubicBezTo>
                <a:cubicBezTo>
                  <a:pt x="755081" y="2679874"/>
                  <a:pt x="681644" y="2643447"/>
                  <a:pt x="681644" y="2643447"/>
                </a:cubicBezTo>
                <a:cubicBezTo>
                  <a:pt x="530351" y="2416508"/>
                  <a:pt x="698238" y="2703184"/>
                  <a:pt x="598517" y="2344189"/>
                </a:cubicBezTo>
                <a:cubicBezTo>
                  <a:pt x="587821" y="2305684"/>
                  <a:pt x="544653" y="2282348"/>
                  <a:pt x="532015" y="2244436"/>
                </a:cubicBezTo>
                <a:lnTo>
                  <a:pt x="515389" y="2194560"/>
                </a:lnTo>
                <a:cubicBezTo>
                  <a:pt x="509847" y="2116974"/>
                  <a:pt x="505806" y="2039267"/>
                  <a:pt x="498764" y="1961803"/>
                </a:cubicBezTo>
                <a:cubicBezTo>
                  <a:pt x="494719" y="1917307"/>
                  <a:pt x="497407" y="1870789"/>
                  <a:pt x="482138" y="1828800"/>
                </a:cubicBezTo>
                <a:cubicBezTo>
                  <a:pt x="474103" y="1806704"/>
                  <a:pt x="447314" y="1796985"/>
                  <a:pt x="432262" y="1778923"/>
                </a:cubicBezTo>
                <a:cubicBezTo>
                  <a:pt x="374416" y="1709508"/>
                  <a:pt x="431012" y="1739714"/>
                  <a:pt x="349135" y="1712422"/>
                </a:cubicBezTo>
                <a:cubicBezTo>
                  <a:pt x="338051" y="1695796"/>
                  <a:pt x="330013" y="1676674"/>
                  <a:pt x="315884" y="1662545"/>
                </a:cubicBezTo>
                <a:cubicBezTo>
                  <a:pt x="301755" y="1648416"/>
                  <a:pt x="276597" y="1646238"/>
                  <a:pt x="266007" y="1629294"/>
                </a:cubicBezTo>
                <a:cubicBezTo>
                  <a:pt x="247431" y="1599572"/>
                  <a:pt x="243840" y="1562793"/>
                  <a:pt x="232757" y="1529542"/>
                </a:cubicBezTo>
                <a:lnTo>
                  <a:pt x="216131" y="1479665"/>
                </a:lnTo>
                <a:cubicBezTo>
                  <a:pt x="221673" y="1435331"/>
                  <a:pt x="223395" y="1390350"/>
                  <a:pt x="232757" y="1346662"/>
                </a:cubicBezTo>
                <a:cubicBezTo>
                  <a:pt x="240101" y="1312390"/>
                  <a:pt x="266007" y="1246909"/>
                  <a:pt x="266007" y="1246909"/>
                </a:cubicBezTo>
                <a:cubicBezTo>
                  <a:pt x="260740" y="1199506"/>
                  <a:pt x="260608" y="1103107"/>
                  <a:pt x="232757" y="1047403"/>
                </a:cubicBezTo>
                <a:cubicBezTo>
                  <a:pt x="223821" y="1029531"/>
                  <a:pt x="207621" y="1015786"/>
                  <a:pt x="199506" y="997527"/>
                </a:cubicBezTo>
                <a:cubicBezTo>
                  <a:pt x="141193" y="866322"/>
                  <a:pt x="206104" y="924340"/>
                  <a:pt x="116378" y="864523"/>
                </a:cubicBezTo>
                <a:lnTo>
                  <a:pt x="66502" y="714894"/>
                </a:lnTo>
                <a:lnTo>
                  <a:pt x="49877" y="665018"/>
                </a:lnTo>
                <a:cubicBezTo>
                  <a:pt x="44335" y="648393"/>
                  <a:pt x="37501" y="632143"/>
                  <a:pt x="33251" y="615142"/>
                </a:cubicBezTo>
                <a:cubicBezTo>
                  <a:pt x="12376" y="531638"/>
                  <a:pt x="23852" y="570317"/>
                  <a:pt x="0" y="498763"/>
                </a:cubicBezTo>
                <a:cubicBezTo>
                  <a:pt x="5542" y="432261"/>
                  <a:pt x="7806" y="365405"/>
                  <a:pt x="16626" y="299258"/>
                </a:cubicBezTo>
                <a:cubicBezTo>
                  <a:pt x="18942" y="281887"/>
                  <a:pt x="22304" y="263066"/>
                  <a:pt x="33251" y="249382"/>
                </a:cubicBezTo>
                <a:cubicBezTo>
                  <a:pt x="61993" y="213455"/>
                  <a:pt x="152399" y="193040"/>
                  <a:pt x="182880" y="182880"/>
                </a:cubicBezTo>
                <a:lnTo>
                  <a:pt x="232757" y="166254"/>
                </a:lnTo>
                <a:lnTo>
                  <a:pt x="282633" y="149629"/>
                </a:lnTo>
                <a:cubicBezTo>
                  <a:pt x="299258" y="138545"/>
                  <a:pt x="314637" y="125314"/>
                  <a:pt x="332509" y="116378"/>
                </a:cubicBezTo>
                <a:cubicBezTo>
                  <a:pt x="378938" y="93163"/>
                  <a:pt x="455872" y="89254"/>
                  <a:pt x="498764" y="83127"/>
                </a:cubicBezTo>
                <a:cubicBezTo>
                  <a:pt x="543098" y="88669"/>
                  <a:pt x="589778" y="84483"/>
                  <a:pt x="631767" y="99752"/>
                </a:cubicBezTo>
                <a:cubicBezTo>
                  <a:pt x="653864" y="107787"/>
                  <a:pt x="663581" y="134577"/>
                  <a:pt x="681644" y="149629"/>
                </a:cubicBezTo>
                <a:cubicBezTo>
                  <a:pt x="696994" y="162421"/>
                  <a:pt x="714895" y="171796"/>
                  <a:pt x="731520" y="182880"/>
                </a:cubicBezTo>
                <a:cubicBezTo>
                  <a:pt x="770313" y="177338"/>
                  <a:pt x="811514" y="180808"/>
                  <a:pt x="847898" y="166254"/>
                </a:cubicBezTo>
                <a:cubicBezTo>
                  <a:pt x="869728" y="157522"/>
                  <a:pt x="883340" y="134937"/>
                  <a:pt x="897775" y="116378"/>
                </a:cubicBezTo>
                <a:cubicBezTo>
                  <a:pt x="922310" y="84833"/>
                  <a:pt x="926365" y="29262"/>
                  <a:pt x="964277" y="16625"/>
                </a:cubicBezTo>
                <a:lnTo>
                  <a:pt x="1014153" y="0"/>
                </a:lnTo>
                <a:cubicBezTo>
                  <a:pt x="1052946" y="5542"/>
                  <a:pt x="1092348" y="7814"/>
                  <a:pt x="1130531" y="16625"/>
                </a:cubicBezTo>
                <a:cubicBezTo>
                  <a:pt x="1164683" y="24506"/>
                  <a:pt x="1195711" y="44114"/>
                  <a:pt x="1230284" y="49876"/>
                </a:cubicBezTo>
                <a:lnTo>
                  <a:pt x="1330037" y="66502"/>
                </a:lnTo>
                <a:cubicBezTo>
                  <a:pt x="1402080" y="60960"/>
                  <a:pt x="1473911" y="49876"/>
                  <a:pt x="1546167" y="49876"/>
                </a:cubicBezTo>
                <a:cubicBezTo>
                  <a:pt x="1563692" y="49876"/>
                  <a:pt x="1582359" y="55554"/>
                  <a:pt x="1596044" y="66502"/>
                </a:cubicBezTo>
                <a:cubicBezTo>
                  <a:pt x="1611647" y="78984"/>
                  <a:pt x="1618211" y="99753"/>
                  <a:pt x="1629295" y="116378"/>
                </a:cubicBezTo>
                <a:cubicBezTo>
                  <a:pt x="1659628" y="207380"/>
                  <a:pt x="1654042" y="167399"/>
                  <a:pt x="1629295" y="315883"/>
                </a:cubicBezTo>
                <a:cubicBezTo>
                  <a:pt x="1626414" y="333170"/>
                  <a:pt x="1625061" y="353368"/>
                  <a:pt x="1612669" y="365760"/>
                </a:cubicBezTo>
                <a:cubicBezTo>
                  <a:pt x="1600277" y="378152"/>
                  <a:pt x="1579418" y="376843"/>
                  <a:pt x="1562793" y="382385"/>
                </a:cubicBezTo>
                <a:cubicBezTo>
                  <a:pt x="1551709" y="399011"/>
                  <a:pt x="1526257" y="412552"/>
                  <a:pt x="1529542" y="432262"/>
                </a:cubicBezTo>
                <a:cubicBezTo>
                  <a:pt x="1533407" y="455454"/>
                  <a:pt x="1558865" y="470720"/>
                  <a:pt x="1579418" y="482138"/>
                </a:cubicBezTo>
                <a:cubicBezTo>
                  <a:pt x="1635876" y="513504"/>
                  <a:pt x="1716995" y="521693"/>
                  <a:pt x="1778924" y="532014"/>
                </a:cubicBezTo>
                <a:cubicBezTo>
                  <a:pt x="1795549" y="537556"/>
                  <a:pt x="1815116" y="537692"/>
                  <a:pt x="1828800" y="548640"/>
                </a:cubicBezTo>
                <a:cubicBezTo>
                  <a:pt x="1858514" y="572412"/>
                  <a:pt x="1885435" y="630724"/>
                  <a:pt x="1845426" y="665018"/>
                </a:cubicBezTo>
                <a:cubicBezTo>
                  <a:pt x="1798401" y="705325"/>
                  <a:pt x="1612803" y="711556"/>
                  <a:pt x="1579418" y="714894"/>
                </a:cubicBezTo>
                <a:cubicBezTo>
                  <a:pt x="1538695" y="742043"/>
                  <a:pt x="1516718" y="764771"/>
                  <a:pt x="1463040" y="764771"/>
                </a:cubicBezTo>
                <a:cubicBezTo>
                  <a:pt x="1434782" y="764771"/>
                  <a:pt x="1407622" y="753687"/>
                  <a:pt x="1379913" y="748145"/>
                </a:cubicBezTo>
                <a:cubicBezTo>
                  <a:pt x="1346662" y="753687"/>
                  <a:pt x="1312140" y="754111"/>
                  <a:pt x="1280160" y="764771"/>
                </a:cubicBezTo>
                <a:cubicBezTo>
                  <a:pt x="1183181" y="797098"/>
                  <a:pt x="1269072" y="827580"/>
                  <a:pt x="1163782" y="897774"/>
                </a:cubicBezTo>
                <a:lnTo>
                  <a:pt x="1113906" y="931025"/>
                </a:lnTo>
                <a:lnTo>
                  <a:pt x="1080655" y="1030778"/>
                </a:lnTo>
                <a:cubicBezTo>
                  <a:pt x="1075113" y="1047403"/>
                  <a:pt x="1076421" y="1068262"/>
                  <a:pt x="1064029" y="1080654"/>
                </a:cubicBezTo>
                <a:lnTo>
                  <a:pt x="1014153" y="1130531"/>
                </a:lnTo>
                <a:cubicBezTo>
                  <a:pt x="1016935" y="1150002"/>
                  <a:pt x="1035202" y="1327444"/>
                  <a:pt x="1064029" y="1346662"/>
                </a:cubicBezTo>
                <a:lnTo>
                  <a:pt x="1113906" y="1379912"/>
                </a:lnTo>
                <a:cubicBezTo>
                  <a:pt x="1124990" y="1396538"/>
                  <a:pt x="1130213" y="1419199"/>
                  <a:pt x="1147157" y="1429789"/>
                </a:cubicBezTo>
                <a:cubicBezTo>
                  <a:pt x="1176879" y="1448365"/>
                  <a:pt x="1212906" y="1454539"/>
                  <a:pt x="1246909" y="1463040"/>
                </a:cubicBezTo>
                <a:cubicBezTo>
                  <a:pt x="1428598" y="1508462"/>
                  <a:pt x="1334493" y="1491245"/>
                  <a:pt x="1529542" y="1512916"/>
                </a:cubicBezTo>
                <a:cubicBezTo>
                  <a:pt x="1737492" y="1564905"/>
                  <a:pt x="1478922" y="1498454"/>
                  <a:pt x="1645920" y="1546167"/>
                </a:cubicBezTo>
                <a:cubicBezTo>
                  <a:pt x="1667890" y="1552444"/>
                  <a:pt x="1690452" y="1556515"/>
                  <a:pt x="1712422" y="1562792"/>
                </a:cubicBezTo>
                <a:cubicBezTo>
                  <a:pt x="1729272" y="1567606"/>
                  <a:pt x="1745297" y="1575168"/>
                  <a:pt x="1762298" y="1579418"/>
                </a:cubicBezTo>
                <a:cubicBezTo>
                  <a:pt x="1789712" y="1586272"/>
                  <a:pt x="1818164" y="1588608"/>
                  <a:pt x="1845426" y="1596043"/>
                </a:cubicBezTo>
                <a:cubicBezTo>
                  <a:pt x="1879240" y="1605265"/>
                  <a:pt x="1945178" y="1629294"/>
                  <a:pt x="1945178" y="1629294"/>
                </a:cubicBezTo>
                <a:cubicBezTo>
                  <a:pt x="2024666" y="1748527"/>
                  <a:pt x="1964973" y="1641192"/>
                  <a:pt x="1995055" y="1911927"/>
                </a:cubicBezTo>
                <a:cubicBezTo>
                  <a:pt x="1998535" y="1943247"/>
                  <a:pt x="2017796" y="1996775"/>
                  <a:pt x="2028306" y="2028305"/>
                </a:cubicBezTo>
                <a:cubicBezTo>
                  <a:pt x="2036948" y="2080156"/>
                  <a:pt x="2023562" y="2149435"/>
                  <a:pt x="2094807" y="2161309"/>
                </a:cubicBezTo>
                <a:cubicBezTo>
                  <a:pt x="2112094" y="2164190"/>
                  <a:pt x="2128058" y="2150225"/>
                  <a:pt x="2144684" y="2144683"/>
                </a:cubicBezTo>
                <a:cubicBezTo>
                  <a:pt x="2155768" y="2122516"/>
                  <a:pt x="2176169" y="2102903"/>
                  <a:pt x="2177935" y="2078182"/>
                </a:cubicBezTo>
                <a:cubicBezTo>
                  <a:pt x="2185183" y="1976714"/>
                  <a:pt x="2182925" y="1927892"/>
                  <a:pt x="2128058" y="1862051"/>
                </a:cubicBezTo>
                <a:cubicBezTo>
                  <a:pt x="2113006" y="1843989"/>
                  <a:pt x="2094807" y="1828800"/>
                  <a:pt x="2078182" y="1812174"/>
                </a:cubicBezTo>
                <a:cubicBezTo>
                  <a:pt x="2083724" y="1778923"/>
                  <a:pt x="2079732" y="1742572"/>
                  <a:pt x="2094807" y="1712422"/>
                </a:cubicBezTo>
                <a:cubicBezTo>
                  <a:pt x="2110689" y="1680659"/>
                  <a:pt x="2168332" y="1675659"/>
                  <a:pt x="2194560" y="1662545"/>
                </a:cubicBezTo>
                <a:cubicBezTo>
                  <a:pt x="2212432" y="1653609"/>
                  <a:pt x="2227811" y="1640378"/>
                  <a:pt x="2244437" y="1629294"/>
                </a:cubicBezTo>
                <a:cubicBezTo>
                  <a:pt x="2255520" y="1612669"/>
                  <a:pt x="2268751" y="1597290"/>
                  <a:pt x="2277687" y="1579418"/>
                </a:cubicBezTo>
                <a:cubicBezTo>
                  <a:pt x="2313456" y="1507879"/>
                  <a:pt x="2303232" y="1388425"/>
                  <a:pt x="2277687" y="1330036"/>
                </a:cubicBezTo>
                <a:cubicBezTo>
                  <a:pt x="2258166" y="1285416"/>
                  <a:pt x="2174268" y="1262312"/>
                  <a:pt x="2128058" y="1246909"/>
                </a:cubicBezTo>
                <a:cubicBezTo>
                  <a:pt x="2013725" y="1170686"/>
                  <a:pt x="2040944" y="1218319"/>
                  <a:pt x="2011680" y="1130531"/>
                </a:cubicBezTo>
                <a:cubicBezTo>
                  <a:pt x="2017222" y="1091738"/>
                  <a:pt x="2024911" y="1053192"/>
                  <a:pt x="2028306" y="1014152"/>
                </a:cubicBezTo>
                <a:cubicBezTo>
                  <a:pt x="2062473" y="621228"/>
                  <a:pt x="1942409" y="743687"/>
                  <a:pt x="2427317" y="764771"/>
                </a:cubicBezTo>
                <a:cubicBezTo>
                  <a:pt x="2466110" y="770313"/>
                  <a:pt x="2509440" y="762365"/>
                  <a:pt x="2543695" y="781396"/>
                </a:cubicBezTo>
                <a:cubicBezTo>
                  <a:pt x="2565360" y="793432"/>
                  <a:pt x="2564195" y="826646"/>
                  <a:pt x="2576946" y="847898"/>
                </a:cubicBezTo>
                <a:cubicBezTo>
                  <a:pt x="2643641" y="959057"/>
                  <a:pt x="2609713" y="936407"/>
                  <a:pt x="2693324" y="964276"/>
                </a:cubicBezTo>
                <a:cubicBezTo>
                  <a:pt x="2807658" y="1040499"/>
                  <a:pt x="2755165" y="1043416"/>
                  <a:pt x="2842953" y="1014152"/>
                </a:cubicBezTo>
                <a:cubicBezTo>
                  <a:pt x="2888596" y="877224"/>
                  <a:pt x="2871247" y="949097"/>
                  <a:pt x="2892829" y="798022"/>
                </a:cubicBezTo>
                <a:cubicBezTo>
                  <a:pt x="2931622" y="803564"/>
                  <a:pt x="2970781" y="806962"/>
                  <a:pt x="3009207" y="814647"/>
                </a:cubicBezTo>
                <a:cubicBezTo>
                  <a:pt x="3026392" y="818084"/>
                  <a:pt x="3046692" y="818880"/>
                  <a:pt x="3059084" y="831272"/>
                </a:cubicBezTo>
                <a:cubicBezTo>
                  <a:pt x="3071476" y="843664"/>
                  <a:pt x="3070895" y="864298"/>
                  <a:pt x="3075709" y="881149"/>
                </a:cubicBezTo>
                <a:cubicBezTo>
                  <a:pt x="3080772" y="898868"/>
                  <a:pt x="3097238" y="976427"/>
                  <a:pt x="3108960" y="997527"/>
                </a:cubicBezTo>
                <a:cubicBezTo>
                  <a:pt x="3174157" y="1114883"/>
                  <a:pt x="3165683" y="1090761"/>
                  <a:pt x="3275215" y="1163782"/>
                </a:cubicBezTo>
                <a:cubicBezTo>
                  <a:pt x="3367299" y="1225171"/>
                  <a:pt x="3281493" y="1177820"/>
                  <a:pt x="3424844" y="1213658"/>
                </a:cubicBezTo>
                <a:cubicBezTo>
                  <a:pt x="3458847" y="1222159"/>
                  <a:pt x="3490228" y="1240035"/>
                  <a:pt x="3524597" y="1246909"/>
                </a:cubicBezTo>
                <a:cubicBezTo>
                  <a:pt x="3552306" y="1252451"/>
                  <a:pt x="3580462" y="1256099"/>
                  <a:pt x="3607724" y="1263534"/>
                </a:cubicBezTo>
                <a:cubicBezTo>
                  <a:pt x="3641539" y="1272756"/>
                  <a:pt x="3707477" y="1296785"/>
                  <a:pt x="3707477" y="1296785"/>
                </a:cubicBezTo>
                <a:cubicBezTo>
                  <a:pt x="3768698" y="1337600"/>
                  <a:pt x="3759923" y="1319835"/>
                  <a:pt x="3790604" y="1396538"/>
                </a:cubicBezTo>
                <a:cubicBezTo>
                  <a:pt x="3803621" y="1429081"/>
                  <a:pt x="3823855" y="1496291"/>
                  <a:pt x="3823855" y="1496291"/>
                </a:cubicBezTo>
                <a:cubicBezTo>
                  <a:pt x="3818313" y="1557251"/>
                  <a:pt x="3815886" y="1618575"/>
                  <a:pt x="3807229" y="1679171"/>
                </a:cubicBezTo>
                <a:cubicBezTo>
                  <a:pt x="3802722" y="1710723"/>
                  <a:pt x="3779305" y="1756971"/>
                  <a:pt x="3757353" y="1778923"/>
                </a:cubicBezTo>
                <a:cubicBezTo>
                  <a:pt x="3743224" y="1793052"/>
                  <a:pt x="3725349" y="1803238"/>
                  <a:pt x="3707477" y="1812174"/>
                </a:cubicBezTo>
                <a:cubicBezTo>
                  <a:pt x="3691802" y="1820011"/>
                  <a:pt x="3672920" y="1820289"/>
                  <a:pt x="3657600" y="1828800"/>
                </a:cubicBezTo>
                <a:cubicBezTo>
                  <a:pt x="3622666" y="1848208"/>
                  <a:pt x="3591098" y="1873135"/>
                  <a:pt x="3557847" y="1895302"/>
                </a:cubicBezTo>
                <a:lnTo>
                  <a:pt x="3507971" y="1928552"/>
                </a:lnTo>
                <a:cubicBezTo>
                  <a:pt x="3491346" y="1939636"/>
                  <a:pt x="3477051" y="1955484"/>
                  <a:pt x="3458095" y="1961803"/>
                </a:cubicBezTo>
                <a:cubicBezTo>
                  <a:pt x="3441469" y="1967345"/>
                  <a:pt x="3423538" y="1969918"/>
                  <a:pt x="3408218" y="1978429"/>
                </a:cubicBezTo>
                <a:cubicBezTo>
                  <a:pt x="3373285" y="1997837"/>
                  <a:pt x="3308466" y="2044931"/>
                  <a:pt x="3308466" y="2044931"/>
                </a:cubicBezTo>
                <a:cubicBezTo>
                  <a:pt x="3266673" y="2170306"/>
                  <a:pt x="3323052" y="2015757"/>
                  <a:pt x="3258589" y="2144683"/>
                </a:cubicBezTo>
                <a:cubicBezTo>
                  <a:pt x="3250752" y="2160358"/>
                  <a:pt x="3252912" y="2180875"/>
                  <a:pt x="3241964" y="2194560"/>
                </a:cubicBezTo>
                <a:cubicBezTo>
                  <a:pt x="3229482" y="2210163"/>
                  <a:pt x="3208713" y="2216727"/>
                  <a:pt x="3192087" y="2227811"/>
                </a:cubicBezTo>
                <a:lnTo>
                  <a:pt x="3158837" y="2327563"/>
                </a:lnTo>
                <a:cubicBezTo>
                  <a:pt x="3153295" y="2344189"/>
                  <a:pt x="3127629" y="2387161"/>
                  <a:pt x="3142211" y="2377440"/>
                </a:cubicBezTo>
                <a:lnTo>
                  <a:pt x="3241964" y="2310938"/>
                </a:lnTo>
                <a:cubicBezTo>
                  <a:pt x="3247506" y="2294313"/>
                  <a:pt x="3250078" y="2276381"/>
                  <a:pt x="3258589" y="2261062"/>
                </a:cubicBezTo>
                <a:cubicBezTo>
                  <a:pt x="3296955" y="2192003"/>
                  <a:pt x="3311450" y="2159817"/>
                  <a:pt x="3374967" y="2128058"/>
                </a:cubicBezTo>
                <a:cubicBezTo>
                  <a:pt x="3390642" y="2120221"/>
                  <a:pt x="3408218" y="2116974"/>
                  <a:pt x="3424844" y="2111432"/>
                </a:cubicBezTo>
                <a:cubicBezTo>
                  <a:pt x="3458095" y="2116974"/>
                  <a:pt x="3500761" y="2104222"/>
                  <a:pt x="3524597" y="2128058"/>
                </a:cubicBezTo>
                <a:cubicBezTo>
                  <a:pt x="3538726" y="2142187"/>
                  <a:pt x="3508290" y="2167344"/>
                  <a:pt x="3491346" y="2177934"/>
                </a:cubicBezTo>
                <a:cubicBezTo>
                  <a:pt x="3432536" y="2214690"/>
                  <a:pt x="3410370" y="2211185"/>
                  <a:pt x="3358342" y="2211185"/>
                </a:cubicBezTo>
              </a:path>
            </a:pathLst>
          </a:custGeom>
          <a:solidFill>
            <a:srgbClr val="FF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8920" name="Freeform 14"/>
          <p:cNvSpPr>
            <a:spLocks/>
          </p:cNvSpPr>
          <p:nvPr/>
        </p:nvSpPr>
        <p:spPr bwMode="auto">
          <a:xfrm>
            <a:off x="3386138" y="2162176"/>
            <a:ext cx="3890962" cy="5286375"/>
          </a:xfrm>
          <a:custGeom>
            <a:avLst/>
            <a:gdLst>
              <a:gd name="T0" fmla="*/ 3369593 w 3890272"/>
              <a:gd name="T1" fmla="*/ 5206611 h 5286185"/>
              <a:gd name="T2" fmla="*/ 3669859 w 3890272"/>
              <a:gd name="T3" fmla="*/ 5040235 h 5286185"/>
              <a:gd name="T4" fmla="*/ 3836674 w 3890272"/>
              <a:gd name="T5" fmla="*/ 4624313 h 5286185"/>
              <a:gd name="T6" fmla="*/ 3903402 w 3890272"/>
              <a:gd name="T7" fmla="*/ 4358135 h 5286185"/>
              <a:gd name="T8" fmla="*/ 3553090 w 3890272"/>
              <a:gd name="T9" fmla="*/ 4358135 h 5286185"/>
              <a:gd name="T10" fmla="*/ 3386271 w 3890272"/>
              <a:gd name="T11" fmla="*/ 4657591 h 5286185"/>
              <a:gd name="T12" fmla="*/ 3002595 w 3890272"/>
              <a:gd name="T13" fmla="*/ 4774065 h 5286185"/>
              <a:gd name="T14" fmla="*/ 2785736 w 3890272"/>
              <a:gd name="T15" fmla="*/ 4674233 h 5286185"/>
              <a:gd name="T16" fmla="*/ 2618923 w 3890272"/>
              <a:gd name="T17" fmla="*/ 4424683 h 5286185"/>
              <a:gd name="T18" fmla="*/ 2618923 w 3890272"/>
              <a:gd name="T19" fmla="*/ 3908933 h 5286185"/>
              <a:gd name="T20" fmla="*/ 2702331 w 3890272"/>
              <a:gd name="T21" fmla="*/ 3493025 h 5286185"/>
              <a:gd name="T22" fmla="*/ 3002595 w 3890272"/>
              <a:gd name="T23" fmla="*/ 3376559 h 5286185"/>
              <a:gd name="T24" fmla="*/ 3336229 w 3890272"/>
              <a:gd name="T25" fmla="*/ 3459741 h 5286185"/>
              <a:gd name="T26" fmla="*/ 3619818 w 3890272"/>
              <a:gd name="T27" fmla="*/ 3276746 h 5286185"/>
              <a:gd name="T28" fmla="*/ 3469682 w 3890272"/>
              <a:gd name="T29" fmla="*/ 3143644 h 5286185"/>
              <a:gd name="T30" fmla="*/ 3286183 w 3890272"/>
              <a:gd name="T31" fmla="*/ 2827554 h 5286185"/>
              <a:gd name="T32" fmla="*/ 3352908 w 3890272"/>
              <a:gd name="T33" fmla="*/ 2428263 h 5286185"/>
              <a:gd name="T34" fmla="*/ 3236140 w 3890272"/>
              <a:gd name="T35" fmla="*/ 2178707 h 5286185"/>
              <a:gd name="T36" fmla="*/ 3102686 w 3890272"/>
              <a:gd name="T37" fmla="*/ 1629706 h 5286185"/>
              <a:gd name="T38" fmla="*/ 2885827 w 3890272"/>
              <a:gd name="T39" fmla="*/ 1446693 h 5286185"/>
              <a:gd name="T40" fmla="*/ 2752373 w 3890272"/>
              <a:gd name="T41" fmla="*/ 1097316 h 5286185"/>
              <a:gd name="T42" fmla="*/ 2552198 w 3890272"/>
              <a:gd name="T43" fmla="*/ 714679 h 5286185"/>
              <a:gd name="T44" fmla="*/ 2502149 w 3890272"/>
              <a:gd name="T45" fmla="*/ 465126 h 5286185"/>
              <a:gd name="T46" fmla="*/ 2352018 w 3890272"/>
              <a:gd name="T47" fmla="*/ 282113 h 5286185"/>
              <a:gd name="T48" fmla="*/ 2285290 w 3890272"/>
              <a:gd name="T49" fmla="*/ 65830 h 5286185"/>
              <a:gd name="T50" fmla="*/ 1451213 w 3890272"/>
              <a:gd name="T51" fmla="*/ 49204 h 5286185"/>
              <a:gd name="T52" fmla="*/ 1384485 w 3890272"/>
              <a:gd name="T53" fmla="*/ 598211 h 5286185"/>
              <a:gd name="T54" fmla="*/ 1267714 w 3890272"/>
              <a:gd name="T55" fmla="*/ 964231 h 5286185"/>
              <a:gd name="T56" fmla="*/ 1017489 w 3890272"/>
              <a:gd name="T57" fmla="*/ 1097316 h 5286185"/>
              <a:gd name="T58" fmla="*/ 350228 w 3890272"/>
              <a:gd name="T59" fmla="*/ 1130600 h 5286185"/>
              <a:gd name="T60" fmla="*/ 133376 w 3890272"/>
              <a:gd name="T61" fmla="*/ 1280324 h 5286185"/>
              <a:gd name="T62" fmla="*/ 16598 w 3890272"/>
              <a:gd name="T63" fmla="*/ 1596422 h 5286185"/>
              <a:gd name="T64" fmla="*/ 150058 w 3890272"/>
              <a:gd name="T65" fmla="*/ 2394991 h 5286185"/>
              <a:gd name="T66" fmla="*/ 483688 w 3890272"/>
              <a:gd name="T67" fmla="*/ 2544717 h 5286185"/>
              <a:gd name="T68" fmla="*/ 633811 w 3890272"/>
              <a:gd name="T69" fmla="*/ 3193558 h 5286185"/>
              <a:gd name="T70" fmla="*/ 517046 w 3890272"/>
              <a:gd name="T71" fmla="*/ 3409840 h 5286185"/>
              <a:gd name="T72" fmla="*/ 650494 w 3890272"/>
              <a:gd name="T73" fmla="*/ 3493025 h 5286185"/>
              <a:gd name="T74" fmla="*/ 867359 w 3890272"/>
              <a:gd name="T75" fmla="*/ 3592836 h 5286185"/>
              <a:gd name="T76" fmla="*/ 967443 w 3890272"/>
              <a:gd name="T77" fmla="*/ 3942220 h 5286185"/>
              <a:gd name="T78" fmla="*/ 1084218 w 3890272"/>
              <a:gd name="T79" fmla="*/ 4108588 h 5286185"/>
              <a:gd name="T80" fmla="*/ 1084218 w 3890272"/>
              <a:gd name="T81" fmla="*/ 3775852 h 5286185"/>
              <a:gd name="T82" fmla="*/ 967443 w 3890272"/>
              <a:gd name="T83" fmla="*/ 3526296 h 5286185"/>
              <a:gd name="T84" fmla="*/ 833999 w 3890272"/>
              <a:gd name="T85" fmla="*/ 3276746 h 5286185"/>
              <a:gd name="T86" fmla="*/ 783953 w 3890272"/>
              <a:gd name="T87" fmla="*/ 2944010 h 5286185"/>
              <a:gd name="T88" fmla="*/ 950763 w 3890272"/>
              <a:gd name="T89" fmla="*/ 3127005 h 5286185"/>
              <a:gd name="T90" fmla="*/ 1084218 w 3890272"/>
              <a:gd name="T91" fmla="*/ 3526296 h 5286185"/>
              <a:gd name="T92" fmla="*/ 1217675 w 3890272"/>
              <a:gd name="T93" fmla="*/ 3709297 h 5286185"/>
              <a:gd name="T94" fmla="*/ 1417849 w 3890272"/>
              <a:gd name="T95" fmla="*/ 3925572 h 5286185"/>
              <a:gd name="T96" fmla="*/ 1551304 w 3890272"/>
              <a:gd name="T97" fmla="*/ 4108588 h 5286185"/>
              <a:gd name="T98" fmla="*/ 1634709 w 3890272"/>
              <a:gd name="T99" fmla="*/ 4591047 h 5286185"/>
              <a:gd name="T100" fmla="*/ 1801525 w 3890272"/>
              <a:gd name="T101" fmla="*/ 4774065 h 5286185"/>
              <a:gd name="T102" fmla="*/ 2168519 w 3890272"/>
              <a:gd name="T103" fmla="*/ 4973703 h 5286185"/>
              <a:gd name="T104" fmla="*/ 2368696 w 3890272"/>
              <a:gd name="T105" fmla="*/ 5056881 h 5286185"/>
              <a:gd name="T106" fmla="*/ 2735694 w 3890272"/>
              <a:gd name="T107" fmla="*/ 5090155 h 5286185"/>
              <a:gd name="T108" fmla="*/ 3102686 w 3890272"/>
              <a:gd name="T109" fmla="*/ 5123425 h 5286185"/>
              <a:gd name="T110" fmla="*/ 3286183 w 3890272"/>
              <a:gd name="T111" fmla="*/ 5289789 h 52861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90272"/>
              <a:gd name="T169" fmla="*/ 0 h 5286185"/>
              <a:gd name="T170" fmla="*/ 3890272 w 3890272"/>
              <a:gd name="T171" fmla="*/ 5286185 h 52861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90272" h="5286185">
                <a:moveTo>
                  <a:pt x="3275130" y="5286185"/>
                </a:moveTo>
                <a:cubicBezTo>
                  <a:pt x="3288984" y="5286185"/>
                  <a:pt x="3324107" y="5270459"/>
                  <a:pt x="3341632" y="5252934"/>
                </a:cubicBezTo>
                <a:cubicBezTo>
                  <a:pt x="3354024" y="5240542"/>
                  <a:pt x="3345866" y="5215449"/>
                  <a:pt x="3358258" y="5203057"/>
                </a:cubicBezTo>
                <a:cubicBezTo>
                  <a:pt x="3358260" y="5203055"/>
                  <a:pt x="3482948" y="5119931"/>
                  <a:pt x="3507887" y="5103305"/>
                </a:cubicBezTo>
                <a:cubicBezTo>
                  <a:pt x="3524512" y="5092221"/>
                  <a:pt x="3538807" y="5076373"/>
                  <a:pt x="3557763" y="5070054"/>
                </a:cubicBezTo>
                <a:lnTo>
                  <a:pt x="3657516" y="5036803"/>
                </a:lnTo>
                <a:cubicBezTo>
                  <a:pt x="3674141" y="5031261"/>
                  <a:pt x="3692810" y="5029898"/>
                  <a:pt x="3707392" y="5020177"/>
                </a:cubicBezTo>
                <a:lnTo>
                  <a:pt x="3807145" y="4953676"/>
                </a:lnTo>
                <a:cubicBezTo>
                  <a:pt x="3812687" y="4842839"/>
                  <a:pt x="3814156" y="4731724"/>
                  <a:pt x="3823770" y="4621166"/>
                </a:cubicBezTo>
                <a:cubicBezTo>
                  <a:pt x="3825288" y="4603707"/>
                  <a:pt x="3836594" y="4588397"/>
                  <a:pt x="3840396" y="4571290"/>
                </a:cubicBezTo>
                <a:cubicBezTo>
                  <a:pt x="3847709" y="4538383"/>
                  <a:pt x="3850410" y="4504592"/>
                  <a:pt x="3857021" y="4471537"/>
                </a:cubicBezTo>
                <a:cubicBezTo>
                  <a:pt x="3867457" y="4419358"/>
                  <a:pt x="3874429" y="4402689"/>
                  <a:pt x="3890272" y="4355159"/>
                </a:cubicBezTo>
                <a:cubicBezTo>
                  <a:pt x="3873647" y="4344075"/>
                  <a:pt x="3860338" y="4323154"/>
                  <a:pt x="3840396" y="4321908"/>
                </a:cubicBezTo>
                <a:cubicBezTo>
                  <a:pt x="3768280" y="4317401"/>
                  <a:pt x="3696080" y="4330555"/>
                  <a:pt x="3624265" y="4338534"/>
                </a:cubicBezTo>
                <a:cubicBezTo>
                  <a:pt x="3596180" y="4341655"/>
                  <a:pt x="3568723" y="4349029"/>
                  <a:pt x="3541138" y="4355159"/>
                </a:cubicBezTo>
                <a:cubicBezTo>
                  <a:pt x="3478517" y="4369075"/>
                  <a:pt x="3480297" y="4369898"/>
                  <a:pt x="3424760" y="4388410"/>
                </a:cubicBezTo>
                <a:cubicBezTo>
                  <a:pt x="3384741" y="4508462"/>
                  <a:pt x="3428248" y="4365741"/>
                  <a:pt x="3391509" y="4604541"/>
                </a:cubicBezTo>
                <a:cubicBezTo>
                  <a:pt x="3388844" y="4621862"/>
                  <a:pt x="3385831" y="4640733"/>
                  <a:pt x="3374883" y="4654417"/>
                </a:cubicBezTo>
                <a:cubicBezTo>
                  <a:pt x="3343119" y="4694122"/>
                  <a:pt x="3315288" y="4684215"/>
                  <a:pt x="3275130" y="4704294"/>
                </a:cubicBezTo>
                <a:cubicBezTo>
                  <a:pt x="3257258" y="4713230"/>
                  <a:pt x="3243126" y="4728609"/>
                  <a:pt x="3225254" y="4737545"/>
                </a:cubicBezTo>
                <a:cubicBezTo>
                  <a:pt x="3161288" y="4769528"/>
                  <a:pt x="3039213" y="4766549"/>
                  <a:pt x="2992498" y="4770796"/>
                </a:cubicBezTo>
                <a:cubicBezTo>
                  <a:pt x="2975872" y="4776338"/>
                  <a:pt x="2960146" y="4787421"/>
                  <a:pt x="2942621" y="4787421"/>
                </a:cubicBezTo>
                <a:cubicBezTo>
                  <a:pt x="2914363" y="4787421"/>
                  <a:pt x="2884768" y="4783433"/>
                  <a:pt x="2859494" y="4770796"/>
                </a:cubicBezTo>
                <a:cubicBezTo>
                  <a:pt x="2817864" y="4749981"/>
                  <a:pt x="2803646" y="4703777"/>
                  <a:pt x="2776367" y="4671043"/>
                </a:cubicBezTo>
                <a:cubicBezTo>
                  <a:pt x="2761315" y="4652980"/>
                  <a:pt x="2743116" y="4637792"/>
                  <a:pt x="2726490" y="4621166"/>
                </a:cubicBezTo>
                <a:cubicBezTo>
                  <a:pt x="2697228" y="4533378"/>
                  <a:pt x="2719586" y="4585871"/>
                  <a:pt x="2643363" y="4471537"/>
                </a:cubicBezTo>
                <a:lnTo>
                  <a:pt x="2610112" y="4421661"/>
                </a:lnTo>
                <a:cubicBezTo>
                  <a:pt x="2599028" y="4388410"/>
                  <a:pt x="2575269" y="4356921"/>
                  <a:pt x="2576861" y="4321908"/>
                </a:cubicBezTo>
                <a:cubicBezTo>
                  <a:pt x="2582403" y="4199988"/>
                  <a:pt x="2583754" y="4077805"/>
                  <a:pt x="2593487" y="3956148"/>
                </a:cubicBezTo>
                <a:cubicBezTo>
                  <a:pt x="2594885" y="3938679"/>
                  <a:pt x="2605298" y="3923122"/>
                  <a:pt x="2610112" y="3906272"/>
                </a:cubicBezTo>
                <a:cubicBezTo>
                  <a:pt x="2651864" y="3760142"/>
                  <a:pt x="2603502" y="3909479"/>
                  <a:pt x="2643363" y="3789894"/>
                </a:cubicBezTo>
                <a:cubicBezTo>
                  <a:pt x="2648905" y="3706767"/>
                  <a:pt x="2646292" y="3622690"/>
                  <a:pt x="2659989" y="3540512"/>
                </a:cubicBezTo>
                <a:cubicBezTo>
                  <a:pt x="2663274" y="3520803"/>
                  <a:pt x="2676296" y="3501226"/>
                  <a:pt x="2693240" y="3490636"/>
                </a:cubicBezTo>
                <a:cubicBezTo>
                  <a:pt x="2722962" y="3472060"/>
                  <a:pt x="2792992" y="3457385"/>
                  <a:pt x="2792992" y="3457385"/>
                </a:cubicBezTo>
                <a:cubicBezTo>
                  <a:pt x="2872032" y="3404692"/>
                  <a:pt x="2823913" y="3430453"/>
                  <a:pt x="2942621" y="3390883"/>
                </a:cubicBezTo>
                <a:lnTo>
                  <a:pt x="2992498" y="3374257"/>
                </a:lnTo>
                <a:cubicBezTo>
                  <a:pt x="3053458" y="3379799"/>
                  <a:pt x="3114782" y="3382226"/>
                  <a:pt x="3175378" y="3390883"/>
                </a:cubicBezTo>
                <a:cubicBezTo>
                  <a:pt x="3233883" y="3399241"/>
                  <a:pt x="3222447" y="3414417"/>
                  <a:pt x="3275130" y="3440759"/>
                </a:cubicBezTo>
                <a:cubicBezTo>
                  <a:pt x="3290805" y="3448596"/>
                  <a:pt x="3308381" y="3451843"/>
                  <a:pt x="3325007" y="3457385"/>
                </a:cubicBezTo>
                <a:cubicBezTo>
                  <a:pt x="3414555" y="3449244"/>
                  <a:pt x="3493918" y="3471353"/>
                  <a:pt x="3557763" y="3407508"/>
                </a:cubicBezTo>
                <a:cubicBezTo>
                  <a:pt x="3571892" y="3393379"/>
                  <a:pt x="3579930" y="3374257"/>
                  <a:pt x="3591014" y="3357632"/>
                </a:cubicBezTo>
                <a:cubicBezTo>
                  <a:pt x="3596556" y="3329923"/>
                  <a:pt x="3600786" y="3301919"/>
                  <a:pt x="3607640" y="3274505"/>
                </a:cubicBezTo>
                <a:cubicBezTo>
                  <a:pt x="3611890" y="3257503"/>
                  <a:pt x="3624265" y="3242153"/>
                  <a:pt x="3624265" y="3224628"/>
                </a:cubicBezTo>
                <a:cubicBezTo>
                  <a:pt x="3624265" y="3201778"/>
                  <a:pt x="3628077" y="3168345"/>
                  <a:pt x="3607640" y="3158126"/>
                </a:cubicBezTo>
                <a:cubicBezTo>
                  <a:pt x="3562754" y="3135683"/>
                  <a:pt x="3508046" y="3145350"/>
                  <a:pt x="3458010" y="3141501"/>
                </a:cubicBezTo>
                <a:cubicBezTo>
                  <a:pt x="3363914" y="3134263"/>
                  <a:pt x="3269589" y="3130418"/>
                  <a:pt x="3175378" y="3124876"/>
                </a:cubicBezTo>
                <a:cubicBezTo>
                  <a:pt x="3214791" y="2927804"/>
                  <a:pt x="3162986" y="3131976"/>
                  <a:pt x="3225254" y="2991872"/>
                </a:cubicBezTo>
                <a:cubicBezTo>
                  <a:pt x="3248385" y="2939828"/>
                  <a:pt x="3261313" y="2880888"/>
                  <a:pt x="3275130" y="2825617"/>
                </a:cubicBezTo>
                <a:cubicBezTo>
                  <a:pt x="3280672" y="2725864"/>
                  <a:pt x="3277627" y="2625261"/>
                  <a:pt x="3291756" y="2526359"/>
                </a:cubicBezTo>
                <a:cubicBezTo>
                  <a:pt x="3294582" y="2506579"/>
                  <a:pt x="3316071" y="2494355"/>
                  <a:pt x="3325007" y="2476483"/>
                </a:cubicBezTo>
                <a:cubicBezTo>
                  <a:pt x="3332844" y="2460808"/>
                  <a:pt x="3336090" y="2443232"/>
                  <a:pt x="3341632" y="2426606"/>
                </a:cubicBezTo>
                <a:cubicBezTo>
                  <a:pt x="3335901" y="2380753"/>
                  <a:pt x="3334011" y="2294985"/>
                  <a:pt x="3308381" y="2243726"/>
                </a:cubicBezTo>
                <a:cubicBezTo>
                  <a:pt x="3299445" y="2225854"/>
                  <a:pt x="3290733" y="2206332"/>
                  <a:pt x="3275130" y="2193850"/>
                </a:cubicBezTo>
                <a:cubicBezTo>
                  <a:pt x="3261446" y="2182903"/>
                  <a:pt x="3241879" y="2182767"/>
                  <a:pt x="3225254" y="2177225"/>
                </a:cubicBezTo>
                <a:cubicBezTo>
                  <a:pt x="3136587" y="2044223"/>
                  <a:pt x="3252961" y="2204931"/>
                  <a:pt x="3142127" y="2094097"/>
                </a:cubicBezTo>
                <a:cubicBezTo>
                  <a:pt x="3109898" y="2061868"/>
                  <a:pt x="3105772" y="2034910"/>
                  <a:pt x="3092250" y="1994345"/>
                </a:cubicBezTo>
                <a:cubicBezTo>
                  <a:pt x="3107131" y="1800892"/>
                  <a:pt x="3120740" y="1799528"/>
                  <a:pt x="3092250" y="1628585"/>
                </a:cubicBezTo>
                <a:cubicBezTo>
                  <a:pt x="3089369" y="1611299"/>
                  <a:pt x="3088017" y="1591100"/>
                  <a:pt x="3075625" y="1578708"/>
                </a:cubicBezTo>
                <a:cubicBezTo>
                  <a:pt x="3018458" y="1521540"/>
                  <a:pt x="2988715" y="1516487"/>
                  <a:pt x="2925996" y="1495581"/>
                </a:cubicBezTo>
                <a:cubicBezTo>
                  <a:pt x="2909371" y="1478956"/>
                  <a:pt x="2887538" y="1466258"/>
                  <a:pt x="2876120" y="1445705"/>
                </a:cubicBezTo>
                <a:cubicBezTo>
                  <a:pt x="2859098" y="1415066"/>
                  <a:pt x="2853953" y="1379203"/>
                  <a:pt x="2842869" y="1345952"/>
                </a:cubicBezTo>
                <a:lnTo>
                  <a:pt x="2792992" y="1196323"/>
                </a:lnTo>
                <a:cubicBezTo>
                  <a:pt x="2777585" y="1150101"/>
                  <a:pt x="2777496" y="1135247"/>
                  <a:pt x="2743116" y="1096570"/>
                </a:cubicBezTo>
                <a:cubicBezTo>
                  <a:pt x="2711875" y="1061424"/>
                  <a:pt x="2687974" y="1011687"/>
                  <a:pt x="2643363" y="996817"/>
                </a:cubicBezTo>
                <a:lnTo>
                  <a:pt x="2593487" y="980192"/>
                </a:lnTo>
                <a:cubicBezTo>
                  <a:pt x="2516293" y="864402"/>
                  <a:pt x="2575735" y="971189"/>
                  <a:pt x="2543610" y="714185"/>
                </a:cubicBezTo>
                <a:cubicBezTo>
                  <a:pt x="2538315" y="671824"/>
                  <a:pt x="2516584" y="648707"/>
                  <a:pt x="2493734" y="614432"/>
                </a:cubicBezTo>
                <a:cubicBezTo>
                  <a:pt x="2499276" y="597807"/>
                  <a:pt x="2510360" y="582081"/>
                  <a:pt x="2510360" y="564556"/>
                </a:cubicBezTo>
                <a:cubicBezTo>
                  <a:pt x="2510360" y="530846"/>
                  <a:pt x="2501047" y="497710"/>
                  <a:pt x="2493734" y="464803"/>
                </a:cubicBezTo>
                <a:cubicBezTo>
                  <a:pt x="2486007" y="430031"/>
                  <a:pt x="2469481" y="390673"/>
                  <a:pt x="2443858" y="365050"/>
                </a:cubicBezTo>
                <a:cubicBezTo>
                  <a:pt x="2429729" y="350921"/>
                  <a:pt x="2409331" y="344591"/>
                  <a:pt x="2393981" y="331799"/>
                </a:cubicBezTo>
                <a:cubicBezTo>
                  <a:pt x="2375919" y="316747"/>
                  <a:pt x="2360730" y="298548"/>
                  <a:pt x="2344105" y="281923"/>
                </a:cubicBezTo>
                <a:cubicBezTo>
                  <a:pt x="2338563" y="265297"/>
                  <a:pt x="2327480" y="249571"/>
                  <a:pt x="2327480" y="232046"/>
                </a:cubicBezTo>
                <a:cubicBezTo>
                  <a:pt x="2327480" y="200471"/>
                  <a:pt x="2364905" y="119842"/>
                  <a:pt x="2327480" y="82417"/>
                </a:cubicBezTo>
                <a:cubicBezTo>
                  <a:pt x="2315088" y="70025"/>
                  <a:pt x="2294229" y="71334"/>
                  <a:pt x="2277603" y="65792"/>
                </a:cubicBezTo>
                <a:cubicBezTo>
                  <a:pt x="2260978" y="54708"/>
                  <a:pt x="2247525" y="35241"/>
                  <a:pt x="2227727" y="32541"/>
                </a:cubicBezTo>
                <a:cubicBezTo>
                  <a:pt x="1989093" y="0"/>
                  <a:pt x="1733530" y="23048"/>
                  <a:pt x="1496207" y="32541"/>
                </a:cubicBezTo>
                <a:cubicBezTo>
                  <a:pt x="1479581" y="38083"/>
                  <a:pt x="1460015" y="38218"/>
                  <a:pt x="1446330" y="49166"/>
                </a:cubicBezTo>
                <a:cubicBezTo>
                  <a:pt x="1417034" y="72603"/>
                  <a:pt x="1407406" y="116065"/>
                  <a:pt x="1396454" y="148919"/>
                </a:cubicBezTo>
                <a:cubicBezTo>
                  <a:pt x="1401996" y="243130"/>
                  <a:pt x="1413080" y="337178"/>
                  <a:pt x="1413080" y="431552"/>
                </a:cubicBezTo>
                <a:cubicBezTo>
                  <a:pt x="1413080" y="472312"/>
                  <a:pt x="1390814" y="553866"/>
                  <a:pt x="1379829" y="597806"/>
                </a:cubicBezTo>
                <a:cubicBezTo>
                  <a:pt x="1377753" y="628949"/>
                  <a:pt x="1386242" y="817737"/>
                  <a:pt x="1346578" y="897065"/>
                </a:cubicBezTo>
                <a:cubicBezTo>
                  <a:pt x="1337642" y="914937"/>
                  <a:pt x="1328930" y="934459"/>
                  <a:pt x="1313327" y="946941"/>
                </a:cubicBezTo>
                <a:cubicBezTo>
                  <a:pt x="1299642" y="957889"/>
                  <a:pt x="1280076" y="958024"/>
                  <a:pt x="1263450" y="963566"/>
                </a:cubicBezTo>
                <a:cubicBezTo>
                  <a:pt x="1246825" y="974650"/>
                  <a:pt x="1231833" y="988702"/>
                  <a:pt x="1213574" y="996817"/>
                </a:cubicBezTo>
                <a:cubicBezTo>
                  <a:pt x="1181545" y="1011052"/>
                  <a:pt x="1113821" y="1030068"/>
                  <a:pt x="1113821" y="1030068"/>
                </a:cubicBezTo>
                <a:cubicBezTo>
                  <a:pt x="1080570" y="1052235"/>
                  <a:pt x="1053833" y="1092593"/>
                  <a:pt x="1014069" y="1096570"/>
                </a:cubicBezTo>
                <a:cubicBezTo>
                  <a:pt x="910191" y="1106958"/>
                  <a:pt x="856513" y="1106865"/>
                  <a:pt x="764687" y="1129821"/>
                </a:cubicBezTo>
                <a:cubicBezTo>
                  <a:pt x="747685" y="1134071"/>
                  <a:pt x="731436" y="1140904"/>
                  <a:pt x="714810" y="1146446"/>
                </a:cubicBezTo>
                <a:cubicBezTo>
                  <a:pt x="592890" y="1140904"/>
                  <a:pt x="471018" y="1125465"/>
                  <a:pt x="349050" y="1129821"/>
                </a:cubicBezTo>
                <a:cubicBezTo>
                  <a:pt x="314023" y="1131072"/>
                  <a:pt x="278461" y="1143630"/>
                  <a:pt x="249298" y="1163072"/>
                </a:cubicBezTo>
                <a:lnTo>
                  <a:pt x="149545" y="1229574"/>
                </a:lnTo>
                <a:cubicBezTo>
                  <a:pt x="144003" y="1246199"/>
                  <a:pt x="141431" y="1264131"/>
                  <a:pt x="132920" y="1279450"/>
                </a:cubicBezTo>
                <a:cubicBezTo>
                  <a:pt x="113512" y="1314384"/>
                  <a:pt x="79055" y="1341291"/>
                  <a:pt x="66418" y="1379203"/>
                </a:cubicBezTo>
                <a:lnTo>
                  <a:pt x="33167" y="1478956"/>
                </a:lnTo>
                <a:cubicBezTo>
                  <a:pt x="27625" y="1517749"/>
                  <a:pt x="15510" y="1556161"/>
                  <a:pt x="16541" y="1595334"/>
                </a:cubicBezTo>
                <a:cubicBezTo>
                  <a:pt x="29221" y="2077202"/>
                  <a:pt x="0" y="1961350"/>
                  <a:pt x="83043" y="2210476"/>
                </a:cubicBezTo>
                <a:cubicBezTo>
                  <a:pt x="88585" y="2227101"/>
                  <a:pt x="96232" y="2243168"/>
                  <a:pt x="99669" y="2260352"/>
                </a:cubicBezTo>
                <a:cubicBezTo>
                  <a:pt x="109729" y="2310655"/>
                  <a:pt x="108032" y="2357033"/>
                  <a:pt x="149545" y="2393356"/>
                </a:cubicBezTo>
                <a:cubicBezTo>
                  <a:pt x="179620" y="2419671"/>
                  <a:pt x="210112" y="2452019"/>
                  <a:pt x="249298" y="2459857"/>
                </a:cubicBezTo>
                <a:cubicBezTo>
                  <a:pt x="293910" y="2468780"/>
                  <a:pt x="396020" y="2485628"/>
                  <a:pt x="432178" y="2509734"/>
                </a:cubicBezTo>
                <a:lnTo>
                  <a:pt x="482054" y="2542985"/>
                </a:lnTo>
                <a:cubicBezTo>
                  <a:pt x="506702" y="3060579"/>
                  <a:pt x="469063" y="2750526"/>
                  <a:pt x="515305" y="2958621"/>
                </a:cubicBezTo>
                <a:cubicBezTo>
                  <a:pt x="522894" y="2992772"/>
                  <a:pt x="530730" y="3055972"/>
                  <a:pt x="548556" y="3091625"/>
                </a:cubicBezTo>
                <a:cubicBezTo>
                  <a:pt x="579515" y="3153542"/>
                  <a:pt x="585722" y="3136224"/>
                  <a:pt x="631683" y="3191377"/>
                </a:cubicBezTo>
                <a:cubicBezTo>
                  <a:pt x="667492" y="3234348"/>
                  <a:pt x="664897" y="3241143"/>
                  <a:pt x="681560" y="3291130"/>
                </a:cubicBezTo>
                <a:cubicBezTo>
                  <a:pt x="663531" y="3345214"/>
                  <a:pt x="673910" y="3348100"/>
                  <a:pt x="615058" y="3374257"/>
                </a:cubicBezTo>
                <a:cubicBezTo>
                  <a:pt x="583029" y="3388492"/>
                  <a:pt x="515305" y="3407508"/>
                  <a:pt x="515305" y="3407508"/>
                </a:cubicBezTo>
                <a:cubicBezTo>
                  <a:pt x="531930" y="3413050"/>
                  <a:pt x="552789" y="3411742"/>
                  <a:pt x="565181" y="3424134"/>
                </a:cubicBezTo>
                <a:cubicBezTo>
                  <a:pt x="577573" y="3436526"/>
                  <a:pt x="568122" y="3463062"/>
                  <a:pt x="581807" y="3474010"/>
                </a:cubicBezTo>
                <a:cubicBezTo>
                  <a:pt x="599650" y="3488284"/>
                  <a:pt x="626339" y="3484359"/>
                  <a:pt x="648309" y="3490636"/>
                </a:cubicBezTo>
                <a:cubicBezTo>
                  <a:pt x="665159" y="3495450"/>
                  <a:pt x="681560" y="3501719"/>
                  <a:pt x="698185" y="3507261"/>
                </a:cubicBezTo>
                <a:cubicBezTo>
                  <a:pt x="748275" y="3540654"/>
                  <a:pt x="755502" y="3548452"/>
                  <a:pt x="814563" y="3573763"/>
                </a:cubicBezTo>
                <a:cubicBezTo>
                  <a:pt x="830671" y="3580666"/>
                  <a:pt x="847814" y="3584846"/>
                  <a:pt x="864440" y="3590388"/>
                </a:cubicBezTo>
                <a:cubicBezTo>
                  <a:pt x="906916" y="3717820"/>
                  <a:pt x="861527" y="3568551"/>
                  <a:pt x="897690" y="3839770"/>
                </a:cubicBezTo>
                <a:cubicBezTo>
                  <a:pt x="900006" y="3857141"/>
                  <a:pt x="904595" y="3875065"/>
                  <a:pt x="914316" y="3889646"/>
                </a:cubicBezTo>
                <a:cubicBezTo>
                  <a:pt x="927358" y="3909209"/>
                  <a:pt x="947567" y="3922897"/>
                  <a:pt x="964192" y="3939523"/>
                </a:cubicBezTo>
                <a:cubicBezTo>
                  <a:pt x="1005984" y="4064894"/>
                  <a:pt x="949608" y="3910353"/>
                  <a:pt x="1014069" y="4039276"/>
                </a:cubicBezTo>
                <a:cubicBezTo>
                  <a:pt x="1021906" y="4054951"/>
                  <a:pt x="1018302" y="4076760"/>
                  <a:pt x="1030694" y="4089152"/>
                </a:cubicBezTo>
                <a:cubicBezTo>
                  <a:pt x="1043086" y="4101544"/>
                  <a:pt x="1063945" y="4100235"/>
                  <a:pt x="1080570" y="4105777"/>
                </a:cubicBezTo>
                <a:cubicBezTo>
                  <a:pt x="1102737" y="4100235"/>
                  <a:pt x="1135316" y="4108745"/>
                  <a:pt x="1147072" y="4089152"/>
                </a:cubicBezTo>
                <a:cubicBezTo>
                  <a:pt x="1151546" y="4081695"/>
                  <a:pt x="1118231" y="3986002"/>
                  <a:pt x="1113821" y="3972774"/>
                </a:cubicBezTo>
                <a:cubicBezTo>
                  <a:pt x="1106683" y="3922807"/>
                  <a:pt x="1095158" y="3826759"/>
                  <a:pt x="1080570" y="3773268"/>
                </a:cubicBezTo>
                <a:cubicBezTo>
                  <a:pt x="1071348" y="3739454"/>
                  <a:pt x="1058403" y="3706767"/>
                  <a:pt x="1047320" y="3673516"/>
                </a:cubicBezTo>
                <a:cubicBezTo>
                  <a:pt x="1041778" y="3656890"/>
                  <a:pt x="1040415" y="3638221"/>
                  <a:pt x="1030694" y="3623639"/>
                </a:cubicBezTo>
                <a:lnTo>
                  <a:pt x="964192" y="3523886"/>
                </a:lnTo>
                <a:lnTo>
                  <a:pt x="930941" y="3474010"/>
                </a:lnTo>
                <a:cubicBezTo>
                  <a:pt x="919857" y="3440759"/>
                  <a:pt x="917132" y="3403420"/>
                  <a:pt x="897690" y="3374257"/>
                </a:cubicBezTo>
                <a:lnTo>
                  <a:pt x="831189" y="3274505"/>
                </a:lnTo>
                <a:cubicBezTo>
                  <a:pt x="820105" y="3257879"/>
                  <a:pt x="804257" y="3243584"/>
                  <a:pt x="797938" y="3224628"/>
                </a:cubicBezTo>
                <a:lnTo>
                  <a:pt x="764687" y="3124876"/>
                </a:lnTo>
                <a:cubicBezTo>
                  <a:pt x="770229" y="3063916"/>
                  <a:pt x="758579" y="2998829"/>
                  <a:pt x="781312" y="2941996"/>
                </a:cubicBezTo>
                <a:cubicBezTo>
                  <a:pt x="787821" y="2925725"/>
                  <a:pt x="817504" y="2947673"/>
                  <a:pt x="831189" y="2958621"/>
                </a:cubicBezTo>
                <a:cubicBezTo>
                  <a:pt x="857371" y="2979566"/>
                  <a:pt x="881325" y="3052087"/>
                  <a:pt x="897690" y="3074999"/>
                </a:cubicBezTo>
                <a:cubicBezTo>
                  <a:pt x="911356" y="3094132"/>
                  <a:pt x="930941" y="3108250"/>
                  <a:pt x="947567" y="3124876"/>
                </a:cubicBezTo>
                <a:cubicBezTo>
                  <a:pt x="985127" y="3237559"/>
                  <a:pt x="942610" y="3100091"/>
                  <a:pt x="980818" y="3291130"/>
                </a:cubicBezTo>
                <a:cubicBezTo>
                  <a:pt x="989780" y="3335942"/>
                  <a:pt x="988720" y="3386110"/>
                  <a:pt x="1014069" y="3424134"/>
                </a:cubicBezTo>
                <a:cubicBezTo>
                  <a:pt x="1036236" y="3457385"/>
                  <a:pt x="1047319" y="3501719"/>
                  <a:pt x="1080570" y="3523886"/>
                </a:cubicBezTo>
                <a:lnTo>
                  <a:pt x="1130447" y="3557137"/>
                </a:lnTo>
                <a:cubicBezTo>
                  <a:pt x="1225744" y="3700084"/>
                  <a:pt x="1111488" y="3519220"/>
                  <a:pt x="1180323" y="3656890"/>
                </a:cubicBezTo>
                <a:cubicBezTo>
                  <a:pt x="1189259" y="3674762"/>
                  <a:pt x="1202490" y="3690141"/>
                  <a:pt x="1213574" y="3706766"/>
                </a:cubicBezTo>
                <a:cubicBezTo>
                  <a:pt x="1219116" y="3728933"/>
                  <a:pt x="1221199" y="3752266"/>
                  <a:pt x="1230200" y="3773268"/>
                </a:cubicBezTo>
                <a:cubicBezTo>
                  <a:pt x="1257910" y="3837925"/>
                  <a:pt x="1302238" y="3849003"/>
                  <a:pt x="1363203" y="3889646"/>
                </a:cubicBezTo>
                <a:lnTo>
                  <a:pt x="1413080" y="3922897"/>
                </a:lnTo>
                <a:cubicBezTo>
                  <a:pt x="1424163" y="3939523"/>
                  <a:pt x="1437394" y="3954902"/>
                  <a:pt x="1446330" y="3972774"/>
                </a:cubicBezTo>
                <a:cubicBezTo>
                  <a:pt x="1473372" y="4026859"/>
                  <a:pt x="1448563" y="4024882"/>
                  <a:pt x="1496207" y="4072526"/>
                </a:cubicBezTo>
                <a:cubicBezTo>
                  <a:pt x="1510336" y="4086655"/>
                  <a:pt x="1529458" y="4094693"/>
                  <a:pt x="1546083" y="4105777"/>
                </a:cubicBezTo>
                <a:cubicBezTo>
                  <a:pt x="1588270" y="4232338"/>
                  <a:pt x="1586208" y="4171161"/>
                  <a:pt x="1562709" y="4288657"/>
                </a:cubicBezTo>
                <a:cubicBezTo>
                  <a:pt x="1566425" y="4333248"/>
                  <a:pt x="1562003" y="4470124"/>
                  <a:pt x="1595960" y="4538039"/>
                </a:cubicBezTo>
                <a:cubicBezTo>
                  <a:pt x="1604896" y="4555911"/>
                  <a:pt x="1615081" y="4573787"/>
                  <a:pt x="1629210" y="4587916"/>
                </a:cubicBezTo>
                <a:cubicBezTo>
                  <a:pt x="1643339" y="4602045"/>
                  <a:pt x="1662461" y="4610083"/>
                  <a:pt x="1679087" y="4621166"/>
                </a:cubicBezTo>
                <a:cubicBezTo>
                  <a:pt x="1711452" y="4718266"/>
                  <a:pt x="1670388" y="4629093"/>
                  <a:pt x="1745589" y="4704294"/>
                </a:cubicBezTo>
                <a:cubicBezTo>
                  <a:pt x="1765182" y="4723887"/>
                  <a:pt x="1775872" y="4751203"/>
                  <a:pt x="1795465" y="4770796"/>
                </a:cubicBezTo>
                <a:cubicBezTo>
                  <a:pt x="1844367" y="4819698"/>
                  <a:pt x="1879250" y="4804375"/>
                  <a:pt x="1945094" y="4837297"/>
                </a:cubicBezTo>
                <a:cubicBezTo>
                  <a:pt x="2027271" y="4878385"/>
                  <a:pt x="1988084" y="4862710"/>
                  <a:pt x="2061472" y="4887174"/>
                </a:cubicBezTo>
                <a:cubicBezTo>
                  <a:pt x="2098239" y="4923941"/>
                  <a:pt x="2114934" y="4947156"/>
                  <a:pt x="2161225" y="4970301"/>
                </a:cubicBezTo>
                <a:cubicBezTo>
                  <a:pt x="2176899" y="4978138"/>
                  <a:pt x="2194476" y="4981384"/>
                  <a:pt x="2211101" y="4986926"/>
                </a:cubicBezTo>
                <a:cubicBezTo>
                  <a:pt x="2227727" y="4998010"/>
                  <a:pt x="2242719" y="5012062"/>
                  <a:pt x="2260978" y="5020177"/>
                </a:cubicBezTo>
                <a:cubicBezTo>
                  <a:pt x="2293006" y="5034412"/>
                  <a:pt x="2327479" y="5042344"/>
                  <a:pt x="2360730" y="5053428"/>
                </a:cubicBezTo>
                <a:cubicBezTo>
                  <a:pt x="2403469" y="5067674"/>
                  <a:pt x="2431175" y="5078327"/>
                  <a:pt x="2477109" y="5086679"/>
                </a:cubicBezTo>
                <a:cubicBezTo>
                  <a:pt x="2515663" y="5093689"/>
                  <a:pt x="2554694" y="5097763"/>
                  <a:pt x="2593487" y="5103305"/>
                </a:cubicBezTo>
                <a:cubicBezTo>
                  <a:pt x="2637821" y="5097763"/>
                  <a:pt x="2682802" y="5096041"/>
                  <a:pt x="2726490" y="5086679"/>
                </a:cubicBezTo>
                <a:cubicBezTo>
                  <a:pt x="2760762" y="5079335"/>
                  <a:pt x="2826243" y="5053428"/>
                  <a:pt x="2826243" y="5053428"/>
                </a:cubicBezTo>
                <a:cubicBezTo>
                  <a:pt x="2977320" y="5075011"/>
                  <a:pt x="2905444" y="5057662"/>
                  <a:pt x="3042374" y="5103305"/>
                </a:cubicBezTo>
                <a:lnTo>
                  <a:pt x="3092250" y="5119930"/>
                </a:lnTo>
                <a:cubicBezTo>
                  <a:pt x="3097792" y="5136555"/>
                  <a:pt x="3096484" y="5157414"/>
                  <a:pt x="3108876" y="5169806"/>
                </a:cubicBezTo>
                <a:cubicBezTo>
                  <a:pt x="3181932" y="5242861"/>
                  <a:pt x="3188819" y="5225059"/>
                  <a:pt x="3258505" y="5252934"/>
                </a:cubicBezTo>
                <a:cubicBezTo>
                  <a:pt x="3270011" y="5257536"/>
                  <a:pt x="3261276" y="5286185"/>
                  <a:pt x="3275130" y="5286185"/>
                </a:cubicBezTo>
                <a:close/>
              </a:path>
            </a:pathLst>
          </a:custGeom>
          <a:solidFill>
            <a:srgbClr val="92D05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8921" name="TextBox 15"/>
          <p:cNvSpPr txBox="1">
            <a:spLocks noChangeArrowheads="1"/>
          </p:cNvSpPr>
          <p:nvPr/>
        </p:nvSpPr>
        <p:spPr bwMode="auto">
          <a:xfrm rot="1905156">
            <a:off x="5591374" y="1982758"/>
            <a:ext cx="17315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Rupert’s Land</a:t>
            </a:r>
          </a:p>
        </p:txBody>
      </p:sp>
      <p:sp>
        <p:nvSpPr>
          <p:cNvPr id="38922" name="TextBox 16"/>
          <p:cNvSpPr txBox="1">
            <a:spLocks noChangeArrowheads="1"/>
          </p:cNvSpPr>
          <p:nvPr/>
        </p:nvSpPr>
        <p:spPr bwMode="auto">
          <a:xfrm rot="19948998">
            <a:off x="7293232" y="2747933"/>
            <a:ext cx="1063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Quebec</a:t>
            </a:r>
          </a:p>
        </p:txBody>
      </p:sp>
      <p:sp>
        <p:nvSpPr>
          <p:cNvPr id="38923" name="TextBox 17"/>
          <p:cNvSpPr txBox="1">
            <a:spLocks noChangeArrowheads="1"/>
          </p:cNvSpPr>
          <p:nvPr/>
        </p:nvSpPr>
        <p:spPr bwMode="auto">
          <a:xfrm rot="2508739">
            <a:off x="5192904" y="3443258"/>
            <a:ext cx="12410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Louisiana</a:t>
            </a:r>
          </a:p>
        </p:txBody>
      </p:sp>
      <p:sp>
        <p:nvSpPr>
          <p:cNvPr id="38924" name="TextBox 18"/>
          <p:cNvSpPr txBox="1">
            <a:spLocks noChangeArrowheads="1"/>
          </p:cNvSpPr>
          <p:nvPr/>
        </p:nvSpPr>
        <p:spPr bwMode="auto">
          <a:xfrm>
            <a:off x="4724401" y="5181600"/>
            <a:ext cx="9989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Mexico</a:t>
            </a:r>
          </a:p>
        </p:txBody>
      </p:sp>
      <p:sp>
        <p:nvSpPr>
          <p:cNvPr id="38925" name="TextBox 19"/>
          <p:cNvSpPr txBox="1">
            <a:spLocks noChangeArrowheads="1"/>
          </p:cNvSpPr>
          <p:nvPr/>
        </p:nvSpPr>
        <p:spPr bwMode="auto">
          <a:xfrm rot="18707534">
            <a:off x="6979013" y="3796477"/>
            <a:ext cx="16979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latin typeface="Aharoni" pitchFamily="2" charset="0"/>
                <a:cs typeface="Aharoni" pitchFamily="2" charset="0"/>
              </a:rPr>
              <a:t>“15 Colonies”</a:t>
            </a:r>
          </a:p>
        </p:txBody>
      </p:sp>
      <p:sp>
        <p:nvSpPr>
          <p:cNvPr id="38926" name="TextBox 20"/>
          <p:cNvSpPr txBox="1">
            <a:spLocks noChangeArrowheads="1"/>
          </p:cNvSpPr>
          <p:nvPr/>
        </p:nvSpPr>
        <p:spPr bwMode="auto">
          <a:xfrm>
            <a:off x="9067800" y="2133600"/>
            <a:ext cx="6222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latin typeface="Aharoni" pitchFamily="2" charset="0"/>
                <a:cs typeface="Aharoni" pitchFamily="2" charset="0"/>
              </a:rPr>
              <a:t>NFL</a:t>
            </a:r>
          </a:p>
        </p:txBody>
      </p:sp>
      <p:sp>
        <p:nvSpPr>
          <p:cNvPr id="38927" name="Freeform 27"/>
          <p:cNvSpPr>
            <a:spLocks/>
          </p:cNvSpPr>
          <p:nvPr/>
        </p:nvSpPr>
        <p:spPr bwMode="auto">
          <a:xfrm>
            <a:off x="6196013" y="2501901"/>
            <a:ext cx="800100" cy="2917825"/>
          </a:xfrm>
          <a:custGeom>
            <a:avLst/>
            <a:gdLst>
              <a:gd name="T0" fmla="*/ 779626 w 800989"/>
              <a:gd name="T1" fmla="*/ 2921240 h 2917654"/>
              <a:gd name="T2" fmla="*/ 763385 w 800989"/>
              <a:gd name="T3" fmla="*/ 2821360 h 2917654"/>
              <a:gd name="T4" fmla="*/ 698415 w 800989"/>
              <a:gd name="T5" fmla="*/ 2804720 h 2917654"/>
              <a:gd name="T6" fmla="*/ 584721 w 800989"/>
              <a:gd name="T7" fmla="*/ 2788068 h 2917654"/>
              <a:gd name="T8" fmla="*/ 357330 w 800989"/>
              <a:gd name="T9" fmla="*/ 2754776 h 2917654"/>
              <a:gd name="T10" fmla="*/ 406055 w 800989"/>
              <a:gd name="T11" fmla="*/ 2538392 h 2917654"/>
              <a:gd name="T12" fmla="*/ 422298 w 800989"/>
              <a:gd name="T13" fmla="*/ 2488458 h 2917654"/>
              <a:gd name="T14" fmla="*/ 454781 w 800989"/>
              <a:gd name="T15" fmla="*/ 2438514 h 2917654"/>
              <a:gd name="T16" fmla="*/ 454781 w 800989"/>
              <a:gd name="T17" fmla="*/ 1889200 h 2917654"/>
              <a:gd name="T18" fmla="*/ 406055 w 800989"/>
              <a:gd name="T19" fmla="*/ 1839268 h 2917654"/>
              <a:gd name="T20" fmla="*/ 324844 w 800989"/>
              <a:gd name="T21" fmla="*/ 1772682 h 2917654"/>
              <a:gd name="T22" fmla="*/ 276116 w 800989"/>
              <a:gd name="T23" fmla="*/ 1306601 h 2917654"/>
              <a:gd name="T24" fmla="*/ 227391 w 800989"/>
              <a:gd name="T25" fmla="*/ 1206723 h 2917654"/>
              <a:gd name="T26" fmla="*/ 178663 w 800989"/>
              <a:gd name="T27" fmla="*/ 1190077 h 2917654"/>
              <a:gd name="T28" fmla="*/ 162423 w 800989"/>
              <a:gd name="T29" fmla="*/ 1140138 h 2917654"/>
              <a:gd name="T30" fmla="*/ 64969 w 800989"/>
              <a:gd name="T31" fmla="*/ 1106845 h 2917654"/>
              <a:gd name="T32" fmla="*/ 16247 w 800989"/>
              <a:gd name="T33" fmla="*/ 1073552 h 2917654"/>
              <a:gd name="T34" fmla="*/ 0 w 800989"/>
              <a:gd name="T35" fmla="*/ 1023612 h 2917654"/>
              <a:gd name="T36" fmla="*/ 32485 w 800989"/>
              <a:gd name="T37" fmla="*/ 823855 h 2917654"/>
              <a:gd name="T38" fmla="*/ 64969 w 800989"/>
              <a:gd name="T39" fmla="*/ 773916 h 2917654"/>
              <a:gd name="T40" fmla="*/ 113696 w 800989"/>
              <a:gd name="T41" fmla="*/ 723976 h 2917654"/>
              <a:gd name="T42" fmla="*/ 146179 w 800989"/>
              <a:gd name="T43" fmla="*/ 674038 h 2917654"/>
              <a:gd name="T44" fmla="*/ 243633 w 800989"/>
              <a:gd name="T45" fmla="*/ 574179 h 2917654"/>
              <a:gd name="T46" fmla="*/ 227391 w 800989"/>
              <a:gd name="T47" fmla="*/ 357775 h 2917654"/>
              <a:gd name="T48" fmla="*/ 227391 w 800989"/>
              <a:gd name="T49" fmla="*/ 241250 h 2917654"/>
              <a:gd name="T50" fmla="*/ 211149 w 800989"/>
              <a:gd name="T51" fmla="*/ 191311 h 2917654"/>
              <a:gd name="T52" fmla="*/ 146179 w 800989"/>
              <a:gd name="T53" fmla="*/ 8200 h 2917654"/>
              <a:gd name="T54" fmla="*/ 0 w 800989"/>
              <a:gd name="T55" fmla="*/ 8200 h 29176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0989"/>
              <a:gd name="T85" fmla="*/ 0 h 2917654"/>
              <a:gd name="T86" fmla="*/ 800989 w 800989"/>
              <a:gd name="T87" fmla="*/ 2917654 h 29176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0989" h="2917654">
                <a:moveTo>
                  <a:pt x="798022" y="2917654"/>
                </a:moveTo>
                <a:cubicBezTo>
                  <a:pt x="792480" y="2884403"/>
                  <a:pt x="800989" y="2845332"/>
                  <a:pt x="781396" y="2817901"/>
                </a:cubicBezTo>
                <a:cubicBezTo>
                  <a:pt x="768115" y="2799308"/>
                  <a:pt x="737375" y="2805363"/>
                  <a:pt x="714894" y="2801276"/>
                </a:cubicBezTo>
                <a:cubicBezTo>
                  <a:pt x="676340" y="2794266"/>
                  <a:pt x="637247" y="2790610"/>
                  <a:pt x="598516" y="2784651"/>
                </a:cubicBezTo>
                <a:cubicBezTo>
                  <a:pt x="390753" y="2752687"/>
                  <a:pt x="616957" y="2782799"/>
                  <a:pt x="365760" y="2751400"/>
                </a:cubicBezTo>
                <a:cubicBezTo>
                  <a:pt x="387341" y="2600325"/>
                  <a:pt x="369993" y="2672196"/>
                  <a:pt x="415636" y="2535269"/>
                </a:cubicBezTo>
                <a:cubicBezTo>
                  <a:pt x="421178" y="2518643"/>
                  <a:pt x="422541" y="2499974"/>
                  <a:pt x="432262" y="2485392"/>
                </a:cubicBezTo>
                <a:lnTo>
                  <a:pt x="465512" y="2435516"/>
                </a:lnTo>
                <a:cubicBezTo>
                  <a:pt x="482364" y="2233305"/>
                  <a:pt x="501812" y="2104676"/>
                  <a:pt x="465512" y="1886876"/>
                </a:cubicBezTo>
                <a:cubicBezTo>
                  <a:pt x="461647" y="1863684"/>
                  <a:pt x="430688" y="1855062"/>
                  <a:pt x="415636" y="1837000"/>
                </a:cubicBezTo>
                <a:cubicBezTo>
                  <a:pt x="357789" y="1767583"/>
                  <a:pt x="414387" y="1797790"/>
                  <a:pt x="332509" y="1770498"/>
                </a:cubicBezTo>
                <a:cubicBezTo>
                  <a:pt x="255432" y="1539268"/>
                  <a:pt x="319066" y="1760408"/>
                  <a:pt x="282632" y="1304985"/>
                </a:cubicBezTo>
                <a:cubicBezTo>
                  <a:pt x="280573" y="1279242"/>
                  <a:pt x="251916" y="1220560"/>
                  <a:pt x="232756" y="1205232"/>
                </a:cubicBezTo>
                <a:cubicBezTo>
                  <a:pt x="219072" y="1194284"/>
                  <a:pt x="199505" y="1194149"/>
                  <a:pt x="182880" y="1188607"/>
                </a:cubicBezTo>
                <a:cubicBezTo>
                  <a:pt x="177338" y="1171982"/>
                  <a:pt x="180514" y="1148917"/>
                  <a:pt x="166254" y="1138731"/>
                </a:cubicBezTo>
                <a:cubicBezTo>
                  <a:pt x="137733" y="1118359"/>
                  <a:pt x="66502" y="1105480"/>
                  <a:pt x="66502" y="1105480"/>
                </a:cubicBezTo>
                <a:cubicBezTo>
                  <a:pt x="49876" y="1094396"/>
                  <a:pt x="29107" y="1087832"/>
                  <a:pt x="16625" y="1072229"/>
                </a:cubicBezTo>
                <a:cubicBezTo>
                  <a:pt x="5677" y="1058544"/>
                  <a:pt x="0" y="1039877"/>
                  <a:pt x="0" y="1022352"/>
                </a:cubicBezTo>
                <a:cubicBezTo>
                  <a:pt x="0" y="985472"/>
                  <a:pt x="7237" y="874875"/>
                  <a:pt x="33251" y="822847"/>
                </a:cubicBezTo>
                <a:cubicBezTo>
                  <a:pt x="42187" y="804975"/>
                  <a:pt x="53710" y="788321"/>
                  <a:pt x="66502" y="772971"/>
                </a:cubicBezTo>
                <a:cubicBezTo>
                  <a:pt x="81554" y="754909"/>
                  <a:pt x="101326" y="741156"/>
                  <a:pt x="116378" y="723094"/>
                </a:cubicBezTo>
                <a:cubicBezTo>
                  <a:pt x="129170" y="707744"/>
                  <a:pt x="136354" y="688152"/>
                  <a:pt x="149629" y="673218"/>
                </a:cubicBezTo>
                <a:cubicBezTo>
                  <a:pt x="180870" y="638072"/>
                  <a:pt x="249382" y="573465"/>
                  <a:pt x="249382" y="573465"/>
                </a:cubicBezTo>
                <a:cubicBezTo>
                  <a:pt x="243840" y="501421"/>
                  <a:pt x="241718" y="429033"/>
                  <a:pt x="232756" y="357334"/>
                </a:cubicBezTo>
                <a:cubicBezTo>
                  <a:pt x="218843" y="246030"/>
                  <a:pt x="198924" y="376289"/>
                  <a:pt x="232756" y="240956"/>
                </a:cubicBezTo>
                <a:cubicBezTo>
                  <a:pt x="227214" y="224331"/>
                  <a:pt x="219012" y="208366"/>
                  <a:pt x="216131" y="191080"/>
                </a:cubicBezTo>
                <a:cubicBezTo>
                  <a:pt x="207340" y="138333"/>
                  <a:pt x="237262" y="22806"/>
                  <a:pt x="149629" y="8200"/>
                </a:cubicBezTo>
                <a:cubicBezTo>
                  <a:pt x="100431" y="0"/>
                  <a:pt x="49876" y="8200"/>
                  <a:pt x="0" y="8200"/>
                </a:cubicBezTo>
              </a:path>
            </a:pathLst>
          </a:custGeom>
          <a:noFill/>
          <a:ln w="31750" cap="flat" cmpd="sng" algn="ctr">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8" name="Freeform 28"/>
          <p:cNvSpPr>
            <a:spLocks/>
          </p:cNvSpPr>
          <p:nvPr/>
        </p:nvSpPr>
        <p:spPr bwMode="auto">
          <a:xfrm>
            <a:off x="5513389" y="2312989"/>
            <a:ext cx="885825" cy="1044575"/>
          </a:xfrm>
          <a:custGeom>
            <a:avLst/>
            <a:gdLst>
              <a:gd name="T0" fmla="*/ 650326 w 885699"/>
              <a:gd name="T1" fmla="*/ 1040125 h 1044798"/>
              <a:gd name="T2" fmla="*/ 717037 w 885699"/>
              <a:gd name="T3" fmla="*/ 957369 h 1044798"/>
              <a:gd name="T4" fmla="*/ 800416 w 885699"/>
              <a:gd name="T5" fmla="*/ 874616 h 1044798"/>
              <a:gd name="T6" fmla="*/ 867107 w 885699"/>
              <a:gd name="T7" fmla="*/ 791861 h 1044798"/>
              <a:gd name="T8" fmla="*/ 883786 w 885699"/>
              <a:gd name="T9" fmla="*/ 725658 h 1044798"/>
              <a:gd name="T10" fmla="*/ 867107 w 885699"/>
              <a:gd name="T11" fmla="*/ 278767 h 1044798"/>
              <a:gd name="T12" fmla="*/ 817083 w 885699"/>
              <a:gd name="T13" fmla="*/ 262225 h 1044798"/>
              <a:gd name="T14" fmla="*/ 750390 w 885699"/>
              <a:gd name="T15" fmla="*/ 245668 h 1044798"/>
              <a:gd name="T16" fmla="*/ 500255 w 885699"/>
              <a:gd name="T17" fmla="*/ 196018 h 1044798"/>
              <a:gd name="T18" fmla="*/ 400208 w 885699"/>
              <a:gd name="T19" fmla="*/ 162914 h 1044798"/>
              <a:gd name="T20" fmla="*/ 233449 w 885699"/>
              <a:gd name="T21" fmla="*/ 47061 h 1044798"/>
              <a:gd name="T22" fmla="*/ 0 w 885699"/>
              <a:gd name="T23" fmla="*/ 13957 h 10447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5699"/>
              <a:gd name="T37" fmla="*/ 0 h 1044798"/>
              <a:gd name="T38" fmla="*/ 885699 w 885699"/>
              <a:gd name="T39" fmla="*/ 1044798 h 10447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5699" h="1044798">
                <a:moveTo>
                  <a:pt x="648393" y="1044798"/>
                </a:moveTo>
                <a:cubicBezTo>
                  <a:pt x="680759" y="947697"/>
                  <a:pt x="639693" y="1036872"/>
                  <a:pt x="714895" y="961671"/>
                </a:cubicBezTo>
                <a:cubicBezTo>
                  <a:pt x="825739" y="850829"/>
                  <a:pt x="665012" y="967217"/>
                  <a:pt x="798022" y="878543"/>
                </a:cubicBezTo>
                <a:cubicBezTo>
                  <a:pt x="852372" y="715491"/>
                  <a:pt x="764257" y="945817"/>
                  <a:pt x="864524" y="795416"/>
                </a:cubicBezTo>
                <a:cubicBezTo>
                  <a:pt x="877199" y="776404"/>
                  <a:pt x="875607" y="751081"/>
                  <a:pt x="881149" y="728914"/>
                </a:cubicBezTo>
                <a:cubicBezTo>
                  <a:pt x="875607" y="579285"/>
                  <a:pt x="885699" y="428254"/>
                  <a:pt x="864524" y="280027"/>
                </a:cubicBezTo>
                <a:cubicBezTo>
                  <a:pt x="862046" y="262678"/>
                  <a:pt x="831498" y="268216"/>
                  <a:pt x="814647" y="263401"/>
                </a:cubicBezTo>
                <a:cubicBezTo>
                  <a:pt x="792677" y="257124"/>
                  <a:pt x="770032" y="253342"/>
                  <a:pt x="748146" y="246776"/>
                </a:cubicBezTo>
                <a:cubicBezTo>
                  <a:pt x="574779" y="194766"/>
                  <a:pt x="720462" y="221533"/>
                  <a:pt x="498764" y="196900"/>
                </a:cubicBezTo>
                <a:cubicBezTo>
                  <a:pt x="465513" y="185816"/>
                  <a:pt x="427051" y="184679"/>
                  <a:pt x="399011" y="163649"/>
                </a:cubicBezTo>
                <a:cubicBezTo>
                  <a:pt x="368658" y="140884"/>
                  <a:pt x="257323" y="55460"/>
                  <a:pt x="232756" y="47271"/>
                </a:cubicBezTo>
                <a:cubicBezTo>
                  <a:pt x="90944" y="0"/>
                  <a:pt x="168053" y="14020"/>
                  <a:pt x="0" y="14020"/>
                </a:cubicBezTo>
              </a:path>
            </a:pathLst>
          </a:custGeom>
          <a:solidFill>
            <a:srgbClr val="92D05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38929" name="Freeform 1"/>
          <p:cNvSpPr>
            <a:spLocks/>
          </p:cNvSpPr>
          <p:nvPr/>
        </p:nvSpPr>
        <p:spPr bwMode="auto">
          <a:xfrm>
            <a:off x="9450389" y="2528889"/>
            <a:ext cx="46037" cy="46037"/>
          </a:xfrm>
          <a:custGeom>
            <a:avLst/>
            <a:gdLst>
              <a:gd name="T0" fmla="*/ 5276 w 52136"/>
              <a:gd name="T1" fmla="*/ 133700 h 35649"/>
              <a:gd name="T2" fmla="*/ 338 w 52136"/>
              <a:gd name="T3" fmla="*/ 4397 h 35649"/>
              <a:gd name="T4" fmla="*/ 1326 w 52136"/>
              <a:gd name="T5" fmla="*/ 198357 h 35649"/>
              <a:gd name="T6" fmla="*/ 6263 w 52136"/>
              <a:gd name="T7" fmla="*/ 456954 h 35649"/>
              <a:gd name="T8" fmla="*/ 8239 w 52136"/>
              <a:gd name="T9" fmla="*/ 586251 h 35649"/>
              <a:gd name="T10" fmla="*/ 13176 w 52136"/>
              <a:gd name="T11" fmla="*/ 392289 h 35649"/>
              <a:gd name="T12" fmla="*/ 10214 w 52136"/>
              <a:gd name="T13" fmla="*/ 263008 h 35649"/>
              <a:gd name="T14" fmla="*/ 5276 w 52136"/>
              <a:gd name="T15" fmla="*/ 133700 h 356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136" h="35649">
                <a:moveTo>
                  <a:pt x="20875" y="8081"/>
                </a:moveTo>
                <a:cubicBezTo>
                  <a:pt x="14362" y="5476"/>
                  <a:pt x="8141" y="-1435"/>
                  <a:pt x="1336" y="266"/>
                </a:cubicBezTo>
                <a:cubicBezTo>
                  <a:pt x="-2660" y="1265"/>
                  <a:pt x="3402" y="8305"/>
                  <a:pt x="5244" y="11989"/>
                </a:cubicBezTo>
                <a:cubicBezTo>
                  <a:pt x="12314" y="26129"/>
                  <a:pt x="11261" y="23113"/>
                  <a:pt x="24782" y="27620"/>
                </a:cubicBezTo>
                <a:cubicBezTo>
                  <a:pt x="27387" y="30225"/>
                  <a:pt x="28985" y="34712"/>
                  <a:pt x="32598" y="35435"/>
                </a:cubicBezTo>
                <a:cubicBezTo>
                  <a:pt x="41054" y="37126"/>
                  <a:pt x="47457" y="28391"/>
                  <a:pt x="52136" y="23712"/>
                </a:cubicBezTo>
                <a:cubicBezTo>
                  <a:pt x="48228" y="21107"/>
                  <a:pt x="44911" y="17246"/>
                  <a:pt x="40413" y="15897"/>
                </a:cubicBezTo>
                <a:cubicBezTo>
                  <a:pt x="26158" y="11621"/>
                  <a:pt x="27388" y="10686"/>
                  <a:pt x="20875" y="8081"/>
                </a:cubicBezTo>
                <a:close/>
              </a:path>
            </a:pathLst>
          </a:custGeom>
          <a:solidFill>
            <a:srgbClr val="33CCFF"/>
          </a:solidFill>
          <a:ln w="38100" cap="flat" cmpd="sng" algn="ctr">
            <a:solidFill>
              <a:srgbClr val="00B0F0"/>
            </a:solidFill>
            <a:prstDash val="solid"/>
            <a:round/>
            <a:headEnd type="none" w="med" len="med"/>
            <a:tailEnd type="triangle" w="med" len="med"/>
          </a:ln>
        </p:spPr>
        <p:txBody>
          <a:bodyPr/>
          <a:lstStyle/>
          <a:p>
            <a:endParaRPr lang="en-US"/>
          </a:p>
        </p:txBody>
      </p:sp>
    </p:spTree>
    <p:extLst>
      <p:ext uri="{BB962C8B-B14F-4D97-AF65-F5344CB8AC3E}">
        <p14:creationId xmlns:p14="http://schemas.microsoft.com/office/powerpoint/2010/main" val="98619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Freeform 2"/>
          <p:cNvSpPr>
            <a:spLocks/>
          </p:cNvSpPr>
          <p:nvPr/>
        </p:nvSpPr>
        <p:spPr bwMode="auto">
          <a:xfrm>
            <a:off x="3057525" y="1646239"/>
            <a:ext cx="1682750" cy="1171575"/>
          </a:xfrm>
          <a:custGeom>
            <a:avLst/>
            <a:gdLst>
              <a:gd name="T0" fmla="*/ 985368 w 1683571"/>
              <a:gd name="T1" fmla="*/ 1088811 h 1172584"/>
              <a:gd name="T2" fmla="*/ 937171 w 1683571"/>
              <a:gd name="T3" fmla="*/ 1163534 h 1172584"/>
              <a:gd name="T4" fmla="*/ 888973 w 1683571"/>
              <a:gd name="T5" fmla="*/ 1019426 h 1172584"/>
              <a:gd name="T6" fmla="*/ 728315 w 1683571"/>
              <a:gd name="T7" fmla="*/ 1008751 h 1172584"/>
              <a:gd name="T8" fmla="*/ 685473 w 1683571"/>
              <a:gd name="T9" fmla="*/ 811270 h 1172584"/>
              <a:gd name="T10" fmla="*/ 631921 w 1683571"/>
              <a:gd name="T11" fmla="*/ 699188 h 1172584"/>
              <a:gd name="T12" fmla="*/ 540881 w 1683571"/>
              <a:gd name="T13" fmla="*/ 597779 h 1172584"/>
              <a:gd name="T14" fmla="*/ 487329 w 1683571"/>
              <a:gd name="T15" fmla="*/ 523057 h 1172584"/>
              <a:gd name="T16" fmla="*/ 380222 w 1683571"/>
              <a:gd name="T17" fmla="*/ 640477 h 1172584"/>
              <a:gd name="T18" fmla="*/ 315960 w 1683571"/>
              <a:gd name="T19" fmla="*/ 576430 h 1172584"/>
              <a:gd name="T20" fmla="*/ 144589 w 1683571"/>
              <a:gd name="T21" fmla="*/ 539069 h 1172584"/>
              <a:gd name="T22" fmla="*/ 48193 w 1683571"/>
              <a:gd name="T23" fmla="*/ 507044 h 1172584"/>
              <a:gd name="T24" fmla="*/ 5352 w 1683571"/>
              <a:gd name="T25" fmla="*/ 400298 h 1172584"/>
              <a:gd name="T26" fmla="*/ 26777 w 1683571"/>
              <a:gd name="T27" fmla="*/ 245516 h 1172584"/>
              <a:gd name="T28" fmla="*/ 48193 w 1683571"/>
              <a:gd name="T29" fmla="*/ 64050 h 1172584"/>
              <a:gd name="T30" fmla="*/ 310603 w 1683571"/>
              <a:gd name="T31" fmla="*/ 53374 h 1172584"/>
              <a:gd name="T32" fmla="*/ 578369 w 1683571"/>
              <a:gd name="T33" fmla="*/ 42698 h 1172584"/>
              <a:gd name="T34" fmla="*/ 669407 w 1683571"/>
              <a:gd name="T35" fmla="*/ 16010 h 1172584"/>
              <a:gd name="T36" fmla="*/ 792579 w 1683571"/>
              <a:gd name="T37" fmla="*/ 21352 h 1172584"/>
              <a:gd name="T38" fmla="*/ 878263 w 1683571"/>
              <a:gd name="T39" fmla="*/ 133433 h 1172584"/>
              <a:gd name="T40" fmla="*/ 958591 w 1683571"/>
              <a:gd name="T41" fmla="*/ 176131 h 1172584"/>
              <a:gd name="T42" fmla="*/ 851487 w 1683571"/>
              <a:gd name="T43" fmla="*/ 208155 h 1172584"/>
              <a:gd name="T44" fmla="*/ 680118 w 1683571"/>
              <a:gd name="T45" fmla="*/ 224168 h 1172584"/>
              <a:gd name="T46" fmla="*/ 674763 w 1683571"/>
              <a:gd name="T47" fmla="*/ 304227 h 1172584"/>
              <a:gd name="T48" fmla="*/ 835420 w 1683571"/>
              <a:gd name="T49" fmla="*/ 352263 h 1172584"/>
              <a:gd name="T50" fmla="*/ 931815 w 1683571"/>
              <a:gd name="T51" fmla="*/ 389623 h 1172584"/>
              <a:gd name="T52" fmla="*/ 1028210 w 1683571"/>
              <a:gd name="T53" fmla="*/ 448335 h 1172584"/>
              <a:gd name="T54" fmla="*/ 1054987 w 1683571"/>
              <a:gd name="T55" fmla="*/ 373612 h 1172584"/>
              <a:gd name="T56" fmla="*/ 1044277 w 1683571"/>
              <a:gd name="T57" fmla="*/ 272203 h 1172584"/>
              <a:gd name="T58" fmla="*/ 1049631 w 1683571"/>
              <a:gd name="T59" fmla="*/ 202817 h 1172584"/>
              <a:gd name="T60" fmla="*/ 1199578 w 1683571"/>
              <a:gd name="T61" fmla="*/ 197480 h 1172584"/>
              <a:gd name="T62" fmla="*/ 1349526 w 1683571"/>
              <a:gd name="T63" fmla="*/ 293552 h 1172584"/>
              <a:gd name="T64" fmla="*/ 1392368 w 1683571"/>
              <a:gd name="T65" fmla="*/ 250854 h 1172584"/>
              <a:gd name="T66" fmla="*/ 1472696 w 1683571"/>
              <a:gd name="T67" fmla="*/ 330914 h 1172584"/>
              <a:gd name="T68" fmla="*/ 1585157 w 1683571"/>
              <a:gd name="T69" fmla="*/ 421648 h 1172584"/>
              <a:gd name="T70" fmla="*/ 1628000 w 1683571"/>
              <a:gd name="T71" fmla="*/ 523057 h 1172584"/>
              <a:gd name="T72" fmla="*/ 1649420 w 1683571"/>
              <a:gd name="T73" fmla="*/ 613791 h 1172584"/>
              <a:gd name="T74" fmla="*/ 1510183 w 1683571"/>
              <a:gd name="T75" fmla="*/ 560417 h 1172584"/>
              <a:gd name="T76" fmla="*/ 1526249 w 1683571"/>
              <a:gd name="T77" fmla="*/ 507044 h 1172584"/>
              <a:gd name="T78" fmla="*/ 1263841 w 1683571"/>
              <a:gd name="T79" fmla="*/ 523057 h 1172584"/>
              <a:gd name="T80" fmla="*/ 1306684 w 1683571"/>
              <a:gd name="T81" fmla="*/ 555081 h 1172584"/>
              <a:gd name="T82" fmla="*/ 1397723 w 1683571"/>
              <a:gd name="T83" fmla="*/ 624464 h 1172584"/>
              <a:gd name="T84" fmla="*/ 1510183 w 1683571"/>
              <a:gd name="T85" fmla="*/ 608454 h 1172584"/>
              <a:gd name="T86" fmla="*/ 1419145 w 1683571"/>
              <a:gd name="T87" fmla="*/ 667162 h 1172584"/>
              <a:gd name="T88" fmla="*/ 1354881 w 1683571"/>
              <a:gd name="T89" fmla="*/ 677839 h 1172584"/>
              <a:gd name="T90" fmla="*/ 1247776 w 1683571"/>
              <a:gd name="T91" fmla="*/ 677839 h 1172584"/>
              <a:gd name="T92" fmla="*/ 1237065 w 1683571"/>
              <a:gd name="T93" fmla="*/ 752561 h 1172584"/>
              <a:gd name="T94" fmla="*/ 1087119 w 1683571"/>
              <a:gd name="T95" fmla="*/ 837957 h 1172584"/>
              <a:gd name="T96" fmla="*/ 1076408 w 1683571"/>
              <a:gd name="T97" fmla="*/ 918018 h 1172584"/>
              <a:gd name="T98" fmla="*/ 969302 w 1683571"/>
              <a:gd name="T99" fmla="*/ 976728 h 11725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83571" h="1172584">
                <a:moveTo>
                  <a:pt x="973567" y="984325"/>
                </a:moveTo>
                <a:cubicBezTo>
                  <a:pt x="974464" y="981636"/>
                  <a:pt x="968188" y="1002077"/>
                  <a:pt x="968188" y="1011219"/>
                </a:cubicBezTo>
                <a:cubicBezTo>
                  <a:pt x="968188" y="1039146"/>
                  <a:pt x="975803" y="1055582"/>
                  <a:pt x="984324" y="1081144"/>
                </a:cubicBezTo>
                <a:cubicBezTo>
                  <a:pt x="986117" y="1086523"/>
                  <a:pt x="984986" y="1094135"/>
                  <a:pt x="989703" y="1097280"/>
                </a:cubicBezTo>
                <a:lnTo>
                  <a:pt x="1005840" y="1108038"/>
                </a:lnTo>
                <a:cubicBezTo>
                  <a:pt x="991496" y="1151068"/>
                  <a:pt x="1013012" y="1100865"/>
                  <a:pt x="984324" y="1129553"/>
                </a:cubicBezTo>
                <a:cubicBezTo>
                  <a:pt x="958465" y="1155412"/>
                  <a:pt x="1003113" y="1136879"/>
                  <a:pt x="968188" y="1161826"/>
                </a:cubicBezTo>
                <a:cubicBezTo>
                  <a:pt x="960331" y="1167438"/>
                  <a:pt x="950259" y="1168998"/>
                  <a:pt x="941294" y="1172584"/>
                </a:cubicBezTo>
                <a:cubicBezTo>
                  <a:pt x="939501" y="1167205"/>
                  <a:pt x="937027" y="1162007"/>
                  <a:pt x="935915" y="1156447"/>
                </a:cubicBezTo>
                <a:cubicBezTo>
                  <a:pt x="930141" y="1127577"/>
                  <a:pt x="932375" y="1118368"/>
                  <a:pt x="925157" y="1091901"/>
                </a:cubicBezTo>
                <a:cubicBezTo>
                  <a:pt x="922173" y="1080961"/>
                  <a:pt x="916624" y="1070747"/>
                  <a:pt x="914400" y="1059628"/>
                </a:cubicBezTo>
                <a:cubicBezTo>
                  <a:pt x="907909" y="1027174"/>
                  <a:pt x="917694" y="1035625"/>
                  <a:pt x="892884" y="1027355"/>
                </a:cubicBezTo>
                <a:cubicBezTo>
                  <a:pt x="831645" y="1047769"/>
                  <a:pt x="871931" y="1037447"/>
                  <a:pt x="769171" y="1043492"/>
                </a:cubicBezTo>
                <a:cubicBezTo>
                  <a:pt x="770964" y="1048871"/>
                  <a:pt x="780220" y="1059628"/>
                  <a:pt x="774550" y="1059628"/>
                </a:cubicBezTo>
                <a:cubicBezTo>
                  <a:pt x="766943" y="1059628"/>
                  <a:pt x="763284" y="1049336"/>
                  <a:pt x="758414" y="1043492"/>
                </a:cubicBezTo>
                <a:cubicBezTo>
                  <a:pt x="736003" y="1016598"/>
                  <a:pt x="761102" y="1036319"/>
                  <a:pt x="731520" y="1016598"/>
                </a:cubicBezTo>
                <a:cubicBezTo>
                  <a:pt x="716241" y="970761"/>
                  <a:pt x="738312" y="1041212"/>
                  <a:pt x="720762" y="935915"/>
                </a:cubicBezTo>
                <a:cubicBezTo>
                  <a:pt x="718898" y="924730"/>
                  <a:pt x="710004" y="903642"/>
                  <a:pt x="710004" y="903642"/>
                </a:cubicBezTo>
                <a:cubicBezTo>
                  <a:pt x="708211" y="880334"/>
                  <a:pt x="710296" y="856397"/>
                  <a:pt x="704626" y="833718"/>
                </a:cubicBezTo>
                <a:cubicBezTo>
                  <a:pt x="702781" y="826338"/>
                  <a:pt x="695139" y="821275"/>
                  <a:pt x="688489" y="817581"/>
                </a:cubicBezTo>
                <a:cubicBezTo>
                  <a:pt x="678576" y="812074"/>
                  <a:pt x="656216" y="806824"/>
                  <a:pt x="656216" y="806824"/>
                </a:cubicBezTo>
                <a:cubicBezTo>
                  <a:pt x="635592" y="775885"/>
                  <a:pt x="650837" y="806725"/>
                  <a:pt x="650837" y="758414"/>
                </a:cubicBezTo>
                <a:cubicBezTo>
                  <a:pt x="650837" y="751022"/>
                  <a:pt x="647583" y="743980"/>
                  <a:pt x="645459" y="736899"/>
                </a:cubicBezTo>
                <a:cubicBezTo>
                  <a:pt x="642201" y="726038"/>
                  <a:pt x="638287" y="715384"/>
                  <a:pt x="634701" y="704626"/>
                </a:cubicBezTo>
                <a:cubicBezTo>
                  <a:pt x="630864" y="693115"/>
                  <a:pt x="628379" y="680941"/>
                  <a:pt x="618564" y="672353"/>
                </a:cubicBezTo>
                <a:cubicBezTo>
                  <a:pt x="608834" y="663839"/>
                  <a:pt x="597049" y="658010"/>
                  <a:pt x="586291" y="650838"/>
                </a:cubicBezTo>
                <a:cubicBezTo>
                  <a:pt x="565436" y="636934"/>
                  <a:pt x="576290" y="642125"/>
                  <a:pt x="554019" y="634701"/>
                </a:cubicBezTo>
                <a:lnTo>
                  <a:pt x="543261" y="602428"/>
                </a:lnTo>
                <a:cubicBezTo>
                  <a:pt x="541468" y="597049"/>
                  <a:pt x="539257" y="591792"/>
                  <a:pt x="537882" y="586292"/>
                </a:cubicBezTo>
                <a:cubicBezTo>
                  <a:pt x="536089" y="579120"/>
                  <a:pt x="535415" y="571571"/>
                  <a:pt x="532503" y="564776"/>
                </a:cubicBezTo>
                <a:cubicBezTo>
                  <a:pt x="529957" y="558834"/>
                  <a:pt x="526611" y="552897"/>
                  <a:pt x="521746" y="548640"/>
                </a:cubicBezTo>
                <a:cubicBezTo>
                  <a:pt x="512016" y="540126"/>
                  <a:pt x="489473" y="527125"/>
                  <a:pt x="489473" y="527125"/>
                </a:cubicBezTo>
                <a:cubicBezTo>
                  <a:pt x="469008" y="533946"/>
                  <a:pt x="456407" y="535001"/>
                  <a:pt x="441063" y="548640"/>
                </a:cubicBezTo>
                <a:cubicBezTo>
                  <a:pt x="429692" y="558747"/>
                  <a:pt x="408790" y="580913"/>
                  <a:pt x="408790" y="580913"/>
                </a:cubicBezTo>
                <a:cubicBezTo>
                  <a:pt x="395989" y="619319"/>
                  <a:pt x="404323" y="603751"/>
                  <a:pt x="387275" y="629322"/>
                </a:cubicBezTo>
                <a:cubicBezTo>
                  <a:pt x="385482" y="634701"/>
                  <a:pt x="385905" y="641450"/>
                  <a:pt x="381896" y="645459"/>
                </a:cubicBezTo>
                <a:cubicBezTo>
                  <a:pt x="371139" y="656217"/>
                  <a:pt x="360381" y="649045"/>
                  <a:pt x="349623" y="645459"/>
                </a:cubicBezTo>
                <a:cubicBezTo>
                  <a:pt x="318788" y="599202"/>
                  <a:pt x="355761" y="657733"/>
                  <a:pt x="333487" y="613186"/>
                </a:cubicBezTo>
                <a:cubicBezTo>
                  <a:pt x="330596" y="607404"/>
                  <a:pt x="325620" y="602831"/>
                  <a:pt x="322729" y="597049"/>
                </a:cubicBezTo>
                <a:cubicBezTo>
                  <a:pt x="320193" y="591978"/>
                  <a:pt x="322531" y="583216"/>
                  <a:pt x="317350" y="580913"/>
                </a:cubicBezTo>
                <a:cubicBezTo>
                  <a:pt x="304141" y="575042"/>
                  <a:pt x="288663" y="577327"/>
                  <a:pt x="274320" y="575534"/>
                </a:cubicBezTo>
                <a:cubicBezTo>
                  <a:pt x="268941" y="571948"/>
                  <a:pt x="263965" y="567667"/>
                  <a:pt x="258183" y="564776"/>
                </a:cubicBezTo>
                <a:cubicBezTo>
                  <a:pt x="239688" y="555529"/>
                  <a:pt x="210329" y="556404"/>
                  <a:pt x="193637" y="554019"/>
                </a:cubicBezTo>
                <a:cubicBezTo>
                  <a:pt x="182545" y="552434"/>
                  <a:pt x="156974" y="546617"/>
                  <a:pt x="145228" y="543261"/>
                </a:cubicBezTo>
                <a:cubicBezTo>
                  <a:pt x="139776" y="541703"/>
                  <a:pt x="134561" y="539374"/>
                  <a:pt x="129091" y="537882"/>
                </a:cubicBezTo>
                <a:cubicBezTo>
                  <a:pt x="114827" y="533992"/>
                  <a:pt x="100404" y="530711"/>
                  <a:pt x="86061" y="527125"/>
                </a:cubicBezTo>
                <a:lnTo>
                  <a:pt x="64546" y="521746"/>
                </a:lnTo>
                <a:cubicBezTo>
                  <a:pt x="59167" y="518160"/>
                  <a:pt x="51835" y="516470"/>
                  <a:pt x="48409" y="510988"/>
                </a:cubicBezTo>
                <a:cubicBezTo>
                  <a:pt x="42399" y="501372"/>
                  <a:pt x="41237" y="489473"/>
                  <a:pt x="37651" y="478715"/>
                </a:cubicBezTo>
                <a:cubicBezTo>
                  <a:pt x="29735" y="454967"/>
                  <a:pt x="34812" y="467657"/>
                  <a:pt x="21515" y="441064"/>
                </a:cubicBezTo>
                <a:cubicBezTo>
                  <a:pt x="19722" y="433892"/>
                  <a:pt x="19048" y="426343"/>
                  <a:pt x="16136" y="419548"/>
                </a:cubicBezTo>
                <a:cubicBezTo>
                  <a:pt x="13590" y="413606"/>
                  <a:pt x="7236" y="409604"/>
                  <a:pt x="5379" y="403412"/>
                </a:cubicBezTo>
                <a:cubicBezTo>
                  <a:pt x="1736" y="391269"/>
                  <a:pt x="1793" y="378311"/>
                  <a:pt x="0" y="365760"/>
                </a:cubicBezTo>
                <a:cubicBezTo>
                  <a:pt x="1793" y="340659"/>
                  <a:pt x="1006" y="315238"/>
                  <a:pt x="5379" y="290456"/>
                </a:cubicBezTo>
                <a:cubicBezTo>
                  <a:pt x="6502" y="284090"/>
                  <a:pt x="13245" y="280102"/>
                  <a:pt x="16136" y="274320"/>
                </a:cubicBezTo>
                <a:cubicBezTo>
                  <a:pt x="20454" y="265684"/>
                  <a:pt x="23308" y="256391"/>
                  <a:pt x="26894" y="247426"/>
                </a:cubicBezTo>
                <a:cubicBezTo>
                  <a:pt x="28687" y="236668"/>
                  <a:pt x="31467" y="226029"/>
                  <a:pt x="32273" y="215153"/>
                </a:cubicBezTo>
                <a:cubicBezTo>
                  <a:pt x="35057" y="177562"/>
                  <a:pt x="34521" y="139762"/>
                  <a:pt x="37651" y="102198"/>
                </a:cubicBezTo>
                <a:cubicBezTo>
                  <a:pt x="38122" y="96548"/>
                  <a:pt x="41472" y="91513"/>
                  <a:pt x="43030" y="86061"/>
                </a:cubicBezTo>
                <a:cubicBezTo>
                  <a:pt x="45061" y="78953"/>
                  <a:pt x="46378" y="71654"/>
                  <a:pt x="48409" y="64546"/>
                </a:cubicBezTo>
                <a:cubicBezTo>
                  <a:pt x="49967" y="59094"/>
                  <a:pt x="48524" y="50515"/>
                  <a:pt x="53788" y="48409"/>
                </a:cubicBezTo>
                <a:cubicBezTo>
                  <a:pt x="68862" y="42379"/>
                  <a:pt x="86061" y="44824"/>
                  <a:pt x="102197" y="43031"/>
                </a:cubicBezTo>
                <a:cubicBezTo>
                  <a:pt x="166743" y="44824"/>
                  <a:pt x="231349" y="45102"/>
                  <a:pt x="295835" y="48409"/>
                </a:cubicBezTo>
                <a:cubicBezTo>
                  <a:pt x="301497" y="48699"/>
                  <a:pt x="306411" y="52676"/>
                  <a:pt x="311971" y="53788"/>
                </a:cubicBezTo>
                <a:cubicBezTo>
                  <a:pt x="324403" y="56274"/>
                  <a:pt x="337072" y="57374"/>
                  <a:pt x="349623" y="59167"/>
                </a:cubicBezTo>
                <a:cubicBezTo>
                  <a:pt x="363967" y="57374"/>
                  <a:pt x="378367" y="55986"/>
                  <a:pt x="392654" y="53788"/>
                </a:cubicBezTo>
                <a:cubicBezTo>
                  <a:pt x="401690" y="52398"/>
                  <a:pt x="410421" y="48931"/>
                  <a:pt x="419548" y="48409"/>
                </a:cubicBezTo>
                <a:cubicBezTo>
                  <a:pt x="473279" y="45339"/>
                  <a:pt x="527125" y="44824"/>
                  <a:pt x="580913" y="43031"/>
                </a:cubicBezTo>
                <a:cubicBezTo>
                  <a:pt x="589878" y="41238"/>
                  <a:pt x="598938" y="39869"/>
                  <a:pt x="607807" y="37652"/>
                </a:cubicBezTo>
                <a:cubicBezTo>
                  <a:pt x="613307" y="36277"/>
                  <a:pt x="618323" y="33022"/>
                  <a:pt x="623943" y="32273"/>
                </a:cubicBezTo>
                <a:cubicBezTo>
                  <a:pt x="645344" y="29419"/>
                  <a:pt x="666974" y="28687"/>
                  <a:pt x="688489" y="26894"/>
                </a:cubicBezTo>
                <a:cubicBezTo>
                  <a:pt x="683110" y="23308"/>
                  <a:pt x="678135" y="19027"/>
                  <a:pt x="672353" y="16136"/>
                </a:cubicBezTo>
                <a:cubicBezTo>
                  <a:pt x="652567" y="6244"/>
                  <a:pt x="645547" y="16093"/>
                  <a:pt x="677731" y="0"/>
                </a:cubicBezTo>
                <a:cubicBezTo>
                  <a:pt x="701039" y="1793"/>
                  <a:pt x="724565" y="1733"/>
                  <a:pt x="747656" y="5379"/>
                </a:cubicBezTo>
                <a:cubicBezTo>
                  <a:pt x="758857" y="7147"/>
                  <a:pt x="769171" y="12550"/>
                  <a:pt x="779929" y="16136"/>
                </a:cubicBezTo>
                <a:lnTo>
                  <a:pt x="796066" y="21515"/>
                </a:lnTo>
                <a:cubicBezTo>
                  <a:pt x="798518" y="23354"/>
                  <a:pt x="827597" y="45786"/>
                  <a:pt x="833717" y="48409"/>
                </a:cubicBezTo>
                <a:cubicBezTo>
                  <a:pt x="840512" y="51321"/>
                  <a:pt x="848061" y="51995"/>
                  <a:pt x="855233" y="53788"/>
                </a:cubicBezTo>
                <a:cubicBezTo>
                  <a:pt x="864793" y="72909"/>
                  <a:pt x="872318" y="85427"/>
                  <a:pt x="876748" y="107576"/>
                </a:cubicBezTo>
                <a:cubicBezTo>
                  <a:pt x="878541" y="116541"/>
                  <a:pt x="878917" y="125911"/>
                  <a:pt x="882127" y="134471"/>
                </a:cubicBezTo>
                <a:cubicBezTo>
                  <a:pt x="884397" y="140524"/>
                  <a:pt x="887102" y="147716"/>
                  <a:pt x="892884" y="150607"/>
                </a:cubicBezTo>
                <a:cubicBezTo>
                  <a:pt x="902639" y="155484"/>
                  <a:pt x="914347" y="154545"/>
                  <a:pt x="925157" y="155986"/>
                </a:cubicBezTo>
                <a:cubicBezTo>
                  <a:pt x="941251" y="158132"/>
                  <a:pt x="957430" y="159572"/>
                  <a:pt x="973567" y="161365"/>
                </a:cubicBezTo>
                <a:cubicBezTo>
                  <a:pt x="969981" y="166744"/>
                  <a:pt x="968291" y="174075"/>
                  <a:pt x="962809" y="177501"/>
                </a:cubicBezTo>
                <a:cubicBezTo>
                  <a:pt x="953193" y="183511"/>
                  <a:pt x="939971" y="181969"/>
                  <a:pt x="930536" y="188259"/>
                </a:cubicBezTo>
                <a:cubicBezTo>
                  <a:pt x="908249" y="203117"/>
                  <a:pt x="920671" y="197448"/>
                  <a:pt x="892884" y="204395"/>
                </a:cubicBezTo>
                <a:cubicBezTo>
                  <a:pt x="887505" y="207981"/>
                  <a:pt x="883147" y="214239"/>
                  <a:pt x="876748" y="215153"/>
                </a:cubicBezTo>
                <a:cubicBezTo>
                  <a:pt x="869430" y="216198"/>
                  <a:pt x="862341" y="211805"/>
                  <a:pt x="855233" y="209774"/>
                </a:cubicBezTo>
                <a:cubicBezTo>
                  <a:pt x="818158" y="199181"/>
                  <a:pt x="865061" y="208723"/>
                  <a:pt x="806823" y="199016"/>
                </a:cubicBezTo>
                <a:cubicBezTo>
                  <a:pt x="776343" y="200809"/>
                  <a:pt x="745764" y="201357"/>
                  <a:pt x="715383" y="204395"/>
                </a:cubicBezTo>
                <a:cubicBezTo>
                  <a:pt x="709741" y="204959"/>
                  <a:pt x="703964" y="206629"/>
                  <a:pt x="699247" y="209774"/>
                </a:cubicBezTo>
                <a:cubicBezTo>
                  <a:pt x="692918" y="213994"/>
                  <a:pt x="688954" y="221041"/>
                  <a:pt x="683110" y="225911"/>
                </a:cubicBezTo>
                <a:cubicBezTo>
                  <a:pt x="678144" y="230049"/>
                  <a:pt x="672353" y="233082"/>
                  <a:pt x="666974" y="236668"/>
                </a:cubicBezTo>
                <a:cubicBezTo>
                  <a:pt x="663388" y="242047"/>
                  <a:pt x="656801" y="246367"/>
                  <a:pt x="656216" y="252805"/>
                </a:cubicBezTo>
                <a:cubicBezTo>
                  <a:pt x="654907" y="267201"/>
                  <a:pt x="656227" y="282414"/>
                  <a:pt x="661595" y="295835"/>
                </a:cubicBezTo>
                <a:cubicBezTo>
                  <a:pt x="663996" y="301837"/>
                  <a:pt x="671824" y="303967"/>
                  <a:pt x="677731" y="306593"/>
                </a:cubicBezTo>
                <a:cubicBezTo>
                  <a:pt x="688093" y="311199"/>
                  <a:pt x="700569" y="311061"/>
                  <a:pt x="710004" y="317351"/>
                </a:cubicBezTo>
                <a:cubicBezTo>
                  <a:pt x="715383" y="320937"/>
                  <a:pt x="719764" y="327045"/>
                  <a:pt x="726141" y="328108"/>
                </a:cubicBezTo>
                <a:cubicBezTo>
                  <a:pt x="752728" y="332539"/>
                  <a:pt x="779929" y="331694"/>
                  <a:pt x="806823" y="333487"/>
                </a:cubicBezTo>
                <a:cubicBezTo>
                  <a:pt x="817581" y="340659"/>
                  <a:pt x="826830" y="350913"/>
                  <a:pt x="839096" y="355002"/>
                </a:cubicBezTo>
                <a:cubicBezTo>
                  <a:pt x="849854" y="358588"/>
                  <a:pt x="861934" y="359470"/>
                  <a:pt x="871369" y="365760"/>
                </a:cubicBezTo>
                <a:cubicBezTo>
                  <a:pt x="876748" y="369346"/>
                  <a:pt x="881598" y="373892"/>
                  <a:pt x="887506" y="376518"/>
                </a:cubicBezTo>
                <a:cubicBezTo>
                  <a:pt x="897868" y="381123"/>
                  <a:pt x="909021" y="383689"/>
                  <a:pt x="919779" y="387275"/>
                </a:cubicBezTo>
                <a:lnTo>
                  <a:pt x="935915" y="392654"/>
                </a:lnTo>
                <a:cubicBezTo>
                  <a:pt x="939501" y="398033"/>
                  <a:pt x="944047" y="402883"/>
                  <a:pt x="946673" y="408791"/>
                </a:cubicBezTo>
                <a:cubicBezTo>
                  <a:pt x="951845" y="420429"/>
                  <a:pt x="962169" y="469141"/>
                  <a:pt x="978946" y="473336"/>
                </a:cubicBezTo>
                <a:cubicBezTo>
                  <a:pt x="1005961" y="480090"/>
                  <a:pt x="993448" y="476377"/>
                  <a:pt x="1016597" y="484094"/>
                </a:cubicBezTo>
                <a:cubicBezTo>
                  <a:pt x="1030117" y="443537"/>
                  <a:pt x="1011880" y="493529"/>
                  <a:pt x="1032734" y="451821"/>
                </a:cubicBezTo>
                <a:cubicBezTo>
                  <a:pt x="1035270" y="446750"/>
                  <a:pt x="1036320" y="441064"/>
                  <a:pt x="1038113" y="435685"/>
                </a:cubicBezTo>
                <a:cubicBezTo>
                  <a:pt x="1032675" y="427527"/>
                  <a:pt x="1021976" y="414546"/>
                  <a:pt x="1021976" y="403412"/>
                </a:cubicBezTo>
                <a:cubicBezTo>
                  <a:pt x="1021976" y="397742"/>
                  <a:pt x="1022741" y="390571"/>
                  <a:pt x="1027355" y="387275"/>
                </a:cubicBezTo>
                <a:cubicBezTo>
                  <a:pt x="1036582" y="380684"/>
                  <a:pt x="1059628" y="376518"/>
                  <a:pt x="1059628" y="376518"/>
                </a:cubicBezTo>
                <a:cubicBezTo>
                  <a:pt x="1065007" y="372932"/>
                  <a:pt x="1074362" y="372071"/>
                  <a:pt x="1075764" y="365760"/>
                </a:cubicBezTo>
                <a:cubicBezTo>
                  <a:pt x="1079458" y="349138"/>
                  <a:pt x="1072327" y="324671"/>
                  <a:pt x="1059628" y="311972"/>
                </a:cubicBezTo>
                <a:cubicBezTo>
                  <a:pt x="1055057" y="307401"/>
                  <a:pt x="1048870" y="304800"/>
                  <a:pt x="1043491" y="301214"/>
                </a:cubicBezTo>
                <a:cubicBezTo>
                  <a:pt x="1045284" y="292249"/>
                  <a:pt x="1045660" y="282880"/>
                  <a:pt x="1048870" y="274320"/>
                </a:cubicBezTo>
                <a:cubicBezTo>
                  <a:pt x="1051140" y="268267"/>
                  <a:pt x="1056737" y="263966"/>
                  <a:pt x="1059628" y="258184"/>
                </a:cubicBezTo>
                <a:cubicBezTo>
                  <a:pt x="1062164" y="253113"/>
                  <a:pt x="1063214" y="247426"/>
                  <a:pt x="1065007" y="242047"/>
                </a:cubicBezTo>
                <a:cubicBezTo>
                  <a:pt x="1063214" y="234875"/>
                  <a:pt x="1061659" y="227640"/>
                  <a:pt x="1059628" y="220532"/>
                </a:cubicBezTo>
                <a:cubicBezTo>
                  <a:pt x="1058070" y="215080"/>
                  <a:pt x="1051332" y="209257"/>
                  <a:pt x="1054249" y="204395"/>
                </a:cubicBezTo>
                <a:cubicBezTo>
                  <a:pt x="1058374" y="197519"/>
                  <a:pt x="1067855" y="194956"/>
                  <a:pt x="1075764" y="193638"/>
                </a:cubicBezTo>
                <a:cubicBezTo>
                  <a:pt x="1100587" y="189501"/>
                  <a:pt x="1125967" y="190052"/>
                  <a:pt x="1151068" y="188259"/>
                </a:cubicBezTo>
                <a:cubicBezTo>
                  <a:pt x="1163619" y="190052"/>
                  <a:pt x="1176288" y="191152"/>
                  <a:pt x="1188720" y="193638"/>
                </a:cubicBezTo>
                <a:cubicBezTo>
                  <a:pt x="1194279" y="194750"/>
                  <a:pt x="1199426" y="197387"/>
                  <a:pt x="1204856" y="199016"/>
                </a:cubicBezTo>
                <a:cubicBezTo>
                  <a:pt x="1266397" y="217478"/>
                  <a:pt x="1222116" y="202976"/>
                  <a:pt x="1258644" y="215153"/>
                </a:cubicBezTo>
                <a:cubicBezTo>
                  <a:pt x="1262480" y="238170"/>
                  <a:pt x="1265898" y="271440"/>
                  <a:pt x="1280160" y="290456"/>
                </a:cubicBezTo>
                <a:cubicBezTo>
                  <a:pt x="1287918" y="300799"/>
                  <a:pt x="1312433" y="311972"/>
                  <a:pt x="1312433" y="311972"/>
                </a:cubicBezTo>
                <a:cubicBezTo>
                  <a:pt x="1327013" y="309056"/>
                  <a:pt x="1344910" y="309026"/>
                  <a:pt x="1355463" y="295835"/>
                </a:cubicBezTo>
                <a:cubicBezTo>
                  <a:pt x="1359005" y="291408"/>
                  <a:pt x="1358306" y="284770"/>
                  <a:pt x="1360842" y="279699"/>
                </a:cubicBezTo>
                <a:cubicBezTo>
                  <a:pt x="1369807" y="261769"/>
                  <a:pt x="1371599" y="263563"/>
                  <a:pt x="1387736" y="252805"/>
                </a:cubicBezTo>
                <a:cubicBezTo>
                  <a:pt x="1389529" y="247426"/>
                  <a:pt x="1387445" y="236668"/>
                  <a:pt x="1393115" y="236668"/>
                </a:cubicBezTo>
                <a:cubicBezTo>
                  <a:pt x="1398785" y="236668"/>
                  <a:pt x="1395958" y="247734"/>
                  <a:pt x="1398494" y="252805"/>
                </a:cubicBezTo>
                <a:cubicBezTo>
                  <a:pt x="1401385" y="258587"/>
                  <a:pt x="1406360" y="263159"/>
                  <a:pt x="1409251" y="268941"/>
                </a:cubicBezTo>
                <a:cubicBezTo>
                  <a:pt x="1419209" y="288858"/>
                  <a:pt x="1408470" y="288012"/>
                  <a:pt x="1430767" y="306593"/>
                </a:cubicBezTo>
                <a:cubicBezTo>
                  <a:pt x="1435123" y="310223"/>
                  <a:pt x="1441947" y="309219"/>
                  <a:pt x="1446903" y="311972"/>
                </a:cubicBezTo>
                <a:cubicBezTo>
                  <a:pt x="1458205" y="318251"/>
                  <a:pt x="1479176" y="333487"/>
                  <a:pt x="1479176" y="333487"/>
                </a:cubicBezTo>
                <a:cubicBezTo>
                  <a:pt x="1486348" y="344245"/>
                  <a:pt x="1496602" y="353495"/>
                  <a:pt x="1500691" y="365760"/>
                </a:cubicBezTo>
                <a:cubicBezTo>
                  <a:pt x="1504363" y="376774"/>
                  <a:pt x="1507203" y="390012"/>
                  <a:pt x="1516828" y="398033"/>
                </a:cubicBezTo>
                <a:cubicBezTo>
                  <a:pt x="1530358" y="409308"/>
                  <a:pt x="1544023" y="409418"/>
                  <a:pt x="1559859" y="414169"/>
                </a:cubicBezTo>
                <a:cubicBezTo>
                  <a:pt x="1570720" y="417427"/>
                  <a:pt x="1592131" y="424927"/>
                  <a:pt x="1592131" y="424927"/>
                </a:cubicBezTo>
                <a:cubicBezTo>
                  <a:pt x="1597510" y="430306"/>
                  <a:pt x="1604574" y="434414"/>
                  <a:pt x="1608268" y="441064"/>
                </a:cubicBezTo>
                <a:cubicBezTo>
                  <a:pt x="1613775" y="450976"/>
                  <a:pt x="1619026" y="473336"/>
                  <a:pt x="1619026" y="473336"/>
                </a:cubicBezTo>
                <a:cubicBezTo>
                  <a:pt x="1613510" y="489883"/>
                  <a:pt x="1608094" y="497236"/>
                  <a:pt x="1619026" y="516367"/>
                </a:cubicBezTo>
                <a:cubicBezTo>
                  <a:pt x="1622233" y="521980"/>
                  <a:pt x="1630196" y="522987"/>
                  <a:pt x="1635162" y="527125"/>
                </a:cubicBezTo>
                <a:cubicBezTo>
                  <a:pt x="1662022" y="549508"/>
                  <a:pt x="1639079" y="539187"/>
                  <a:pt x="1667435" y="548640"/>
                </a:cubicBezTo>
                <a:cubicBezTo>
                  <a:pt x="1676220" y="561817"/>
                  <a:pt x="1683571" y="568922"/>
                  <a:pt x="1683571" y="586292"/>
                </a:cubicBezTo>
                <a:cubicBezTo>
                  <a:pt x="1683571" y="593684"/>
                  <a:pt x="1682925" y="602128"/>
                  <a:pt x="1678193" y="607807"/>
                </a:cubicBezTo>
                <a:cubicBezTo>
                  <a:pt x="1673060" y="613967"/>
                  <a:pt x="1663849" y="614979"/>
                  <a:pt x="1656677" y="618565"/>
                </a:cubicBezTo>
                <a:cubicBezTo>
                  <a:pt x="1645758" y="615835"/>
                  <a:pt x="1629830" y="612437"/>
                  <a:pt x="1619026" y="607807"/>
                </a:cubicBezTo>
                <a:cubicBezTo>
                  <a:pt x="1611656" y="604648"/>
                  <a:pt x="1604035" y="601710"/>
                  <a:pt x="1597510" y="597049"/>
                </a:cubicBezTo>
                <a:cubicBezTo>
                  <a:pt x="1591320" y="592628"/>
                  <a:pt x="1588023" y="584607"/>
                  <a:pt x="1581374" y="580913"/>
                </a:cubicBezTo>
                <a:cubicBezTo>
                  <a:pt x="1563108" y="570765"/>
                  <a:pt x="1536864" y="568115"/>
                  <a:pt x="1516828" y="564776"/>
                </a:cubicBezTo>
                <a:cubicBezTo>
                  <a:pt x="1522207" y="561190"/>
                  <a:pt x="1528707" y="558884"/>
                  <a:pt x="1532964" y="554019"/>
                </a:cubicBezTo>
                <a:cubicBezTo>
                  <a:pt x="1541478" y="544289"/>
                  <a:pt x="1554480" y="521746"/>
                  <a:pt x="1554480" y="521746"/>
                </a:cubicBezTo>
                <a:cubicBezTo>
                  <a:pt x="1552687" y="512781"/>
                  <a:pt x="1557278" y="498941"/>
                  <a:pt x="1549101" y="494852"/>
                </a:cubicBezTo>
                <a:cubicBezTo>
                  <a:pt x="1542297" y="491450"/>
                  <a:pt x="1540547" y="510381"/>
                  <a:pt x="1532964" y="510988"/>
                </a:cubicBezTo>
                <a:cubicBezTo>
                  <a:pt x="1493604" y="514137"/>
                  <a:pt x="1454075" y="507402"/>
                  <a:pt x="1414630" y="505609"/>
                </a:cubicBezTo>
                <a:cubicBezTo>
                  <a:pt x="1385943" y="507402"/>
                  <a:pt x="1357182" y="508263"/>
                  <a:pt x="1328569" y="510988"/>
                </a:cubicBezTo>
                <a:cubicBezTo>
                  <a:pt x="1319468" y="511855"/>
                  <a:pt x="1310495" y="513961"/>
                  <a:pt x="1301675" y="516367"/>
                </a:cubicBezTo>
                <a:cubicBezTo>
                  <a:pt x="1290735" y="519351"/>
                  <a:pt x="1269402" y="527125"/>
                  <a:pt x="1269402" y="527125"/>
                </a:cubicBezTo>
                <a:cubicBezTo>
                  <a:pt x="1267609" y="532504"/>
                  <a:pt x="1266558" y="538190"/>
                  <a:pt x="1264023" y="543261"/>
                </a:cubicBezTo>
                <a:cubicBezTo>
                  <a:pt x="1261132" y="549043"/>
                  <a:pt x="1251998" y="553059"/>
                  <a:pt x="1253266" y="559398"/>
                </a:cubicBezTo>
                <a:cubicBezTo>
                  <a:pt x="1254534" y="565737"/>
                  <a:pt x="1264023" y="566569"/>
                  <a:pt x="1269402" y="570155"/>
                </a:cubicBezTo>
                <a:cubicBezTo>
                  <a:pt x="1282137" y="565910"/>
                  <a:pt x="1299449" y="559398"/>
                  <a:pt x="1312433" y="559398"/>
                </a:cubicBezTo>
                <a:cubicBezTo>
                  <a:pt x="1330452" y="559398"/>
                  <a:pt x="1348292" y="562983"/>
                  <a:pt x="1366221" y="564776"/>
                </a:cubicBezTo>
                <a:cubicBezTo>
                  <a:pt x="1382357" y="575534"/>
                  <a:pt x="1384150" y="573741"/>
                  <a:pt x="1393115" y="591671"/>
                </a:cubicBezTo>
                <a:cubicBezTo>
                  <a:pt x="1395651" y="596742"/>
                  <a:pt x="1396936" y="602356"/>
                  <a:pt x="1398494" y="607807"/>
                </a:cubicBezTo>
                <a:cubicBezTo>
                  <a:pt x="1400525" y="614915"/>
                  <a:pt x="1399255" y="623549"/>
                  <a:pt x="1403873" y="629322"/>
                </a:cubicBezTo>
                <a:cubicBezTo>
                  <a:pt x="1407415" y="633749"/>
                  <a:pt x="1414509" y="633326"/>
                  <a:pt x="1420009" y="634701"/>
                </a:cubicBezTo>
                <a:cubicBezTo>
                  <a:pt x="1428878" y="636918"/>
                  <a:pt x="1437938" y="638287"/>
                  <a:pt x="1446903" y="640080"/>
                </a:cubicBezTo>
                <a:cubicBezTo>
                  <a:pt x="1454075" y="638287"/>
                  <a:pt x="1461663" y="637703"/>
                  <a:pt x="1468419" y="634701"/>
                </a:cubicBezTo>
                <a:cubicBezTo>
                  <a:pt x="1528241" y="608114"/>
                  <a:pt x="1466369" y="625801"/>
                  <a:pt x="1516828" y="613186"/>
                </a:cubicBezTo>
                <a:cubicBezTo>
                  <a:pt x="1549686" y="591279"/>
                  <a:pt x="1525531" y="607753"/>
                  <a:pt x="1506070" y="618565"/>
                </a:cubicBezTo>
                <a:cubicBezTo>
                  <a:pt x="1499061" y="622459"/>
                  <a:pt x="1491727" y="625736"/>
                  <a:pt x="1484555" y="629322"/>
                </a:cubicBezTo>
                <a:cubicBezTo>
                  <a:pt x="1453793" y="660086"/>
                  <a:pt x="1484664" y="632616"/>
                  <a:pt x="1446903" y="656216"/>
                </a:cubicBezTo>
                <a:cubicBezTo>
                  <a:pt x="1439301" y="660967"/>
                  <a:pt x="1433172" y="667905"/>
                  <a:pt x="1425388" y="672353"/>
                </a:cubicBezTo>
                <a:cubicBezTo>
                  <a:pt x="1420465" y="675166"/>
                  <a:pt x="1414322" y="675196"/>
                  <a:pt x="1409251" y="677732"/>
                </a:cubicBezTo>
                <a:cubicBezTo>
                  <a:pt x="1403469" y="680623"/>
                  <a:pt x="1398728" y="685282"/>
                  <a:pt x="1393115" y="688489"/>
                </a:cubicBezTo>
                <a:cubicBezTo>
                  <a:pt x="1386153" y="692467"/>
                  <a:pt x="1378772" y="695661"/>
                  <a:pt x="1371600" y="699247"/>
                </a:cubicBezTo>
                <a:cubicBezTo>
                  <a:pt x="1368014" y="693868"/>
                  <a:pt x="1363112" y="689164"/>
                  <a:pt x="1360842" y="683111"/>
                </a:cubicBezTo>
                <a:cubicBezTo>
                  <a:pt x="1357632" y="674551"/>
                  <a:pt x="1363070" y="661287"/>
                  <a:pt x="1355463" y="656216"/>
                </a:cubicBezTo>
                <a:cubicBezTo>
                  <a:pt x="1347856" y="651145"/>
                  <a:pt x="1337493" y="659612"/>
                  <a:pt x="1328569" y="661595"/>
                </a:cubicBezTo>
                <a:cubicBezTo>
                  <a:pt x="1290740" y="670002"/>
                  <a:pt x="1322361" y="663369"/>
                  <a:pt x="1290917" y="672353"/>
                </a:cubicBezTo>
                <a:cubicBezTo>
                  <a:pt x="1282872" y="674652"/>
                  <a:pt x="1261865" y="678811"/>
                  <a:pt x="1253266" y="683111"/>
                </a:cubicBezTo>
                <a:cubicBezTo>
                  <a:pt x="1211558" y="703964"/>
                  <a:pt x="1261551" y="685727"/>
                  <a:pt x="1220993" y="699247"/>
                </a:cubicBezTo>
                <a:cubicBezTo>
                  <a:pt x="1222786" y="706419"/>
                  <a:pt x="1222271" y="714611"/>
                  <a:pt x="1226371" y="720762"/>
                </a:cubicBezTo>
                <a:cubicBezTo>
                  <a:pt x="1235825" y="734943"/>
                  <a:pt x="1262714" y="734888"/>
                  <a:pt x="1274781" y="736899"/>
                </a:cubicBezTo>
                <a:cubicBezTo>
                  <a:pt x="1264023" y="744071"/>
                  <a:pt x="1255186" y="755878"/>
                  <a:pt x="1242508" y="758414"/>
                </a:cubicBezTo>
                <a:cubicBezTo>
                  <a:pt x="1194235" y="768069"/>
                  <a:pt x="1224609" y="762295"/>
                  <a:pt x="1151068" y="774551"/>
                </a:cubicBezTo>
                <a:lnTo>
                  <a:pt x="1118795" y="779929"/>
                </a:lnTo>
                <a:cubicBezTo>
                  <a:pt x="1101746" y="805502"/>
                  <a:pt x="1110082" y="789931"/>
                  <a:pt x="1097280" y="828339"/>
                </a:cubicBezTo>
                <a:lnTo>
                  <a:pt x="1091901" y="844475"/>
                </a:lnTo>
                <a:lnTo>
                  <a:pt x="1086522" y="860612"/>
                </a:lnTo>
                <a:cubicBezTo>
                  <a:pt x="1088315" y="867784"/>
                  <a:pt x="1088989" y="875332"/>
                  <a:pt x="1091901" y="882127"/>
                </a:cubicBezTo>
                <a:cubicBezTo>
                  <a:pt x="1094448" y="888069"/>
                  <a:pt x="1101745" y="891864"/>
                  <a:pt x="1102659" y="898264"/>
                </a:cubicBezTo>
                <a:cubicBezTo>
                  <a:pt x="1106697" y="926530"/>
                  <a:pt x="1096015" y="916482"/>
                  <a:pt x="1081143" y="925158"/>
                </a:cubicBezTo>
                <a:cubicBezTo>
                  <a:pt x="1064391" y="934930"/>
                  <a:pt x="1051132" y="951299"/>
                  <a:pt x="1032734" y="957431"/>
                </a:cubicBezTo>
                <a:cubicBezTo>
                  <a:pt x="994328" y="970232"/>
                  <a:pt x="1009896" y="961898"/>
                  <a:pt x="984324" y="978946"/>
                </a:cubicBezTo>
                <a:cubicBezTo>
                  <a:pt x="978998" y="994926"/>
                  <a:pt x="975596" y="1014569"/>
                  <a:pt x="962809" y="1027355"/>
                </a:cubicBezTo>
                <a:cubicBezTo>
                  <a:pt x="961541" y="1028623"/>
                  <a:pt x="972670" y="987014"/>
                  <a:pt x="973567" y="984325"/>
                </a:cubicBezTo>
                <a:close/>
              </a:path>
            </a:pathLst>
          </a:custGeom>
          <a:solidFill>
            <a:srgbClr val="FF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40" name="Freeform 4"/>
          <p:cNvSpPr>
            <a:spLocks/>
          </p:cNvSpPr>
          <p:nvPr/>
        </p:nvSpPr>
        <p:spPr bwMode="auto">
          <a:xfrm>
            <a:off x="4433888" y="2581276"/>
            <a:ext cx="44450" cy="11113"/>
          </a:xfrm>
          <a:custGeom>
            <a:avLst/>
            <a:gdLst>
              <a:gd name="T0" fmla="*/ 28 w 44238"/>
              <a:gd name="T1" fmla="*/ 0 h 10758"/>
              <a:gd name="T2" fmla="*/ 28241 w 44238"/>
              <a:gd name="T3" fmla="*/ 7443 h 10758"/>
              <a:gd name="T4" fmla="*/ 45163 w 44238"/>
              <a:gd name="T5" fmla="*/ 14884 h 10758"/>
              <a:gd name="T6" fmla="*/ 22598 w 44238"/>
              <a:gd name="T7" fmla="*/ 7443 h 10758"/>
              <a:gd name="T8" fmla="*/ 28 w 44238"/>
              <a:gd name="T9" fmla="*/ 0 h 107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238" h="10758">
                <a:moveTo>
                  <a:pt x="28" y="0"/>
                </a:moveTo>
                <a:cubicBezTo>
                  <a:pt x="924" y="0"/>
                  <a:pt x="18053" y="3162"/>
                  <a:pt x="26922" y="5379"/>
                </a:cubicBezTo>
                <a:cubicBezTo>
                  <a:pt x="32422" y="6754"/>
                  <a:pt x="48728" y="10758"/>
                  <a:pt x="43058" y="10758"/>
                </a:cubicBezTo>
                <a:cubicBezTo>
                  <a:pt x="35666" y="10758"/>
                  <a:pt x="28792" y="6829"/>
                  <a:pt x="21543" y="5379"/>
                </a:cubicBezTo>
                <a:cubicBezTo>
                  <a:pt x="19785" y="5027"/>
                  <a:pt x="-868" y="0"/>
                  <a:pt x="28" y="0"/>
                </a:cubicBezTo>
                <a:close/>
              </a:path>
            </a:pathLst>
          </a:custGeom>
          <a:noFill/>
          <a:ln w="38100" cap="flat" cmpd="sng" algn="ctr">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1" name="Freeform 7"/>
          <p:cNvSpPr>
            <a:spLocks/>
          </p:cNvSpPr>
          <p:nvPr/>
        </p:nvSpPr>
        <p:spPr bwMode="auto">
          <a:xfrm>
            <a:off x="5938839" y="1930401"/>
            <a:ext cx="200025" cy="231775"/>
          </a:xfrm>
          <a:custGeom>
            <a:avLst/>
            <a:gdLst>
              <a:gd name="T0" fmla="*/ 83527 w 200969"/>
              <a:gd name="T1" fmla="*/ 71407 h 231289"/>
              <a:gd name="T2" fmla="*/ 88661 w 200969"/>
              <a:gd name="T3" fmla="*/ 43943 h 231289"/>
              <a:gd name="T4" fmla="*/ 83527 w 200969"/>
              <a:gd name="T5" fmla="*/ 32958 h 231289"/>
              <a:gd name="T6" fmla="*/ 73264 w 200969"/>
              <a:gd name="T7" fmla="*/ 10987 h 231289"/>
              <a:gd name="T8" fmla="*/ 57869 w 200969"/>
              <a:gd name="T9" fmla="*/ 0 h 231289"/>
              <a:gd name="T10" fmla="*/ 27081 w 200969"/>
              <a:gd name="T11" fmla="*/ 16477 h 231289"/>
              <a:gd name="T12" fmla="*/ 11687 w 200969"/>
              <a:gd name="T13" fmla="*/ 27465 h 231289"/>
              <a:gd name="T14" fmla="*/ 1422 w 200969"/>
              <a:gd name="T15" fmla="*/ 43943 h 231289"/>
              <a:gd name="T16" fmla="*/ 16818 w 200969"/>
              <a:gd name="T17" fmla="*/ 87887 h 231289"/>
              <a:gd name="T18" fmla="*/ 32212 w 200969"/>
              <a:gd name="T19" fmla="*/ 98871 h 231289"/>
              <a:gd name="T20" fmla="*/ 47607 w 200969"/>
              <a:gd name="T21" fmla="*/ 104365 h 231289"/>
              <a:gd name="T22" fmla="*/ 63001 w 200969"/>
              <a:gd name="T23" fmla="*/ 137323 h 231289"/>
              <a:gd name="T24" fmla="*/ 42478 w 200969"/>
              <a:gd name="T25" fmla="*/ 170280 h 231289"/>
              <a:gd name="T26" fmla="*/ 37344 w 200969"/>
              <a:gd name="T27" fmla="*/ 186760 h 231289"/>
              <a:gd name="T28" fmla="*/ 21947 w 200969"/>
              <a:gd name="T29" fmla="*/ 192251 h 231289"/>
              <a:gd name="T30" fmla="*/ 52738 w 200969"/>
              <a:gd name="T31" fmla="*/ 214224 h 231289"/>
              <a:gd name="T32" fmla="*/ 37344 w 200969"/>
              <a:gd name="T33" fmla="*/ 219718 h 231289"/>
              <a:gd name="T34" fmla="*/ 21947 w 200969"/>
              <a:gd name="T35" fmla="*/ 230705 h 231289"/>
              <a:gd name="T36" fmla="*/ 1422 w 200969"/>
              <a:gd name="T37" fmla="*/ 236194 h 231289"/>
              <a:gd name="T38" fmla="*/ 98922 w 200969"/>
              <a:gd name="T39" fmla="*/ 230705 h 231289"/>
              <a:gd name="T40" fmla="*/ 150235 w 200969"/>
              <a:gd name="T41" fmla="*/ 214224 h 231289"/>
              <a:gd name="T42" fmla="*/ 186155 w 200969"/>
              <a:gd name="T43" fmla="*/ 192251 h 231289"/>
              <a:gd name="T44" fmla="*/ 191287 w 200969"/>
              <a:gd name="T45" fmla="*/ 175773 h 231289"/>
              <a:gd name="T46" fmla="*/ 160498 w 200969"/>
              <a:gd name="T47" fmla="*/ 159295 h 231289"/>
              <a:gd name="T48" fmla="*/ 145104 w 200969"/>
              <a:gd name="T49" fmla="*/ 148308 h 231289"/>
              <a:gd name="T50" fmla="*/ 134842 w 200969"/>
              <a:gd name="T51" fmla="*/ 109857 h 231289"/>
              <a:gd name="T52" fmla="*/ 119447 w 200969"/>
              <a:gd name="T53" fmla="*/ 104365 h 231289"/>
              <a:gd name="T54" fmla="*/ 88661 w 200969"/>
              <a:gd name="T55" fmla="*/ 87887 h 231289"/>
              <a:gd name="T56" fmla="*/ 73264 w 200969"/>
              <a:gd name="T57" fmla="*/ 54928 h 231289"/>
              <a:gd name="T58" fmla="*/ 83527 w 200969"/>
              <a:gd name="T59" fmla="*/ 71407 h 2312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0969" h="231289">
                <a:moveTo>
                  <a:pt x="87553" y="69924"/>
                </a:moveTo>
                <a:cubicBezTo>
                  <a:pt x="90242" y="68131"/>
                  <a:pt x="89722" y="51590"/>
                  <a:pt x="92932" y="43030"/>
                </a:cubicBezTo>
                <a:cubicBezTo>
                  <a:pt x="99883" y="24494"/>
                  <a:pt x="115920" y="22817"/>
                  <a:pt x="87553" y="32273"/>
                </a:cubicBezTo>
                <a:cubicBezTo>
                  <a:pt x="36516" y="19513"/>
                  <a:pt x="82270" y="38128"/>
                  <a:pt x="76796" y="10757"/>
                </a:cubicBezTo>
                <a:cubicBezTo>
                  <a:pt x="75528" y="4418"/>
                  <a:pt x="66038" y="3586"/>
                  <a:pt x="60659" y="0"/>
                </a:cubicBezTo>
                <a:cubicBezTo>
                  <a:pt x="14408" y="30833"/>
                  <a:pt x="72932" y="-6138"/>
                  <a:pt x="28386" y="16136"/>
                </a:cubicBezTo>
                <a:cubicBezTo>
                  <a:pt x="22604" y="19027"/>
                  <a:pt x="17629" y="23308"/>
                  <a:pt x="12250" y="26894"/>
                </a:cubicBezTo>
                <a:cubicBezTo>
                  <a:pt x="8664" y="32273"/>
                  <a:pt x="2294" y="36615"/>
                  <a:pt x="1492" y="43030"/>
                </a:cubicBezTo>
                <a:cubicBezTo>
                  <a:pt x="-218" y="56713"/>
                  <a:pt x="7710" y="76142"/>
                  <a:pt x="17629" y="86061"/>
                </a:cubicBezTo>
                <a:cubicBezTo>
                  <a:pt x="22200" y="90632"/>
                  <a:pt x="27983" y="93927"/>
                  <a:pt x="33765" y="96818"/>
                </a:cubicBezTo>
                <a:cubicBezTo>
                  <a:pt x="38836" y="99354"/>
                  <a:pt x="44523" y="100404"/>
                  <a:pt x="49902" y="102197"/>
                </a:cubicBezTo>
                <a:cubicBezTo>
                  <a:pt x="52519" y="106123"/>
                  <a:pt x="68512" y="127048"/>
                  <a:pt x="66038" y="134470"/>
                </a:cubicBezTo>
                <a:cubicBezTo>
                  <a:pt x="61950" y="146736"/>
                  <a:pt x="48612" y="154477"/>
                  <a:pt x="44523" y="166743"/>
                </a:cubicBezTo>
                <a:cubicBezTo>
                  <a:pt x="42730" y="172122"/>
                  <a:pt x="43153" y="178871"/>
                  <a:pt x="39144" y="182880"/>
                </a:cubicBezTo>
                <a:cubicBezTo>
                  <a:pt x="35135" y="186889"/>
                  <a:pt x="28386" y="186465"/>
                  <a:pt x="23007" y="188258"/>
                </a:cubicBezTo>
                <a:cubicBezTo>
                  <a:pt x="11646" y="222346"/>
                  <a:pt x="16430" y="190348"/>
                  <a:pt x="55280" y="209774"/>
                </a:cubicBezTo>
                <a:cubicBezTo>
                  <a:pt x="60351" y="212310"/>
                  <a:pt x="44215" y="212618"/>
                  <a:pt x="39144" y="215153"/>
                </a:cubicBezTo>
                <a:cubicBezTo>
                  <a:pt x="33362" y="218044"/>
                  <a:pt x="28949" y="223364"/>
                  <a:pt x="23007" y="225910"/>
                </a:cubicBezTo>
                <a:cubicBezTo>
                  <a:pt x="16212" y="228822"/>
                  <a:pt x="-5900" y="231289"/>
                  <a:pt x="1492" y="231289"/>
                </a:cubicBezTo>
                <a:cubicBezTo>
                  <a:pt x="35605" y="231289"/>
                  <a:pt x="69624" y="227703"/>
                  <a:pt x="103690" y="225910"/>
                </a:cubicBezTo>
                <a:cubicBezTo>
                  <a:pt x="115715" y="222904"/>
                  <a:pt x="149624" y="215010"/>
                  <a:pt x="157478" y="209774"/>
                </a:cubicBezTo>
                <a:cubicBezTo>
                  <a:pt x="180286" y="194568"/>
                  <a:pt x="167832" y="201907"/>
                  <a:pt x="195130" y="188258"/>
                </a:cubicBezTo>
                <a:cubicBezTo>
                  <a:pt x="196923" y="182879"/>
                  <a:pt x="202615" y="177386"/>
                  <a:pt x="200509" y="172122"/>
                </a:cubicBezTo>
                <a:cubicBezTo>
                  <a:pt x="197300" y="164100"/>
                  <a:pt x="175030" y="158250"/>
                  <a:pt x="168236" y="155986"/>
                </a:cubicBezTo>
                <a:cubicBezTo>
                  <a:pt x="162857" y="152400"/>
                  <a:pt x="155685" y="150607"/>
                  <a:pt x="152099" y="145228"/>
                </a:cubicBezTo>
                <a:cubicBezTo>
                  <a:pt x="151824" y="144816"/>
                  <a:pt x="144088" y="110322"/>
                  <a:pt x="141342" y="107576"/>
                </a:cubicBezTo>
                <a:cubicBezTo>
                  <a:pt x="137333" y="103567"/>
                  <a:pt x="130276" y="104733"/>
                  <a:pt x="125205" y="102197"/>
                </a:cubicBezTo>
                <a:cubicBezTo>
                  <a:pt x="83496" y="81343"/>
                  <a:pt x="133494" y="99582"/>
                  <a:pt x="92932" y="86061"/>
                </a:cubicBezTo>
                <a:cubicBezTo>
                  <a:pt x="84671" y="73670"/>
                  <a:pt x="79270" y="68635"/>
                  <a:pt x="76796" y="53788"/>
                </a:cubicBezTo>
                <a:cubicBezTo>
                  <a:pt x="75912" y="48482"/>
                  <a:pt x="84864" y="71717"/>
                  <a:pt x="87553" y="69924"/>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42" name="Freeform 8"/>
          <p:cNvSpPr>
            <a:spLocks/>
          </p:cNvSpPr>
          <p:nvPr/>
        </p:nvSpPr>
        <p:spPr bwMode="auto">
          <a:xfrm>
            <a:off x="5821363" y="2027239"/>
            <a:ext cx="146050" cy="123825"/>
          </a:xfrm>
          <a:custGeom>
            <a:avLst/>
            <a:gdLst>
              <a:gd name="T0" fmla="*/ 38992 w 145540"/>
              <a:gd name="T1" fmla="*/ 27138 h 123713"/>
              <a:gd name="T2" fmla="*/ 22281 w 145540"/>
              <a:gd name="T3" fmla="*/ 54279 h 123713"/>
              <a:gd name="T4" fmla="*/ 33421 w 145540"/>
              <a:gd name="T5" fmla="*/ 70561 h 123713"/>
              <a:gd name="T6" fmla="*/ 27852 w 145540"/>
              <a:gd name="T7" fmla="*/ 86843 h 123713"/>
              <a:gd name="T8" fmla="*/ 0 w 145540"/>
              <a:gd name="T9" fmla="*/ 113983 h 123713"/>
              <a:gd name="T10" fmla="*/ 16711 w 145540"/>
              <a:gd name="T11" fmla="*/ 124838 h 123713"/>
              <a:gd name="T12" fmla="*/ 77985 w 145540"/>
              <a:gd name="T13" fmla="*/ 103128 h 123713"/>
              <a:gd name="T14" fmla="*/ 100265 w 145540"/>
              <a:gd name="T15" fmla="*/ 70561 h 123713"/>
              <a:gd name="T16" fmla="*/ 133688 w 145540"/>
              <a:gd name="T17" fmla="*/ 54279 h 123713"/>
              <a:gd name="T18" fmla="*/ 150398 w 145540"/>
              <a:gd name="T19" fmla="*/ 21714 h 123713"/>
              <a:gd name="T20" fmla="*/ 133688 w 145540"/>
              <a:gd name="T21" fmla="*/ 10858 h 123713"/>
              <a:gd name="T22" fmla="*/ 111406 w 145540"/>
              <a:gd name="T23" fmla="*/ 5429 h 123713"/>
              <a:gd name="T24" fmla="*/ 94696 w 145540"/>
              <a:gd name="T25" fmla="*/ 0 h 123713"/>
              <a:gd name="T26" fmla="*/ 61273 w 145540"/>
              <a:gd name="T27" fmla="*/ 21714 h 123713"/>
              <a:gd name="T28" fmla="*/ 38992 w 145540"/>
              <a:gd name="T29" fmla="*/ 27138 h 1237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5540" h="123713">
                <a:moveTo>
                  <a:pt x="37652" y="26895"/>
                </a:moveTo>
                <a:cubicBezTo>
                  <a:pt x="31377" y="32274"/>
                  <a:pt x="22812" y="43415"/>
                  <a:pt x="21515" y="53789"/>
                </a:cubicBezTo>
                <a:cubicBezTo>
                  <a:pt x="20713" y="60204"/>
                  <a:pt x="31210" y="63548"/>
                  <a:pt x="32273" y="69925"/>
                </a:cubicBezTo>
                <a:cubicBezTo>
                  <a:pt x="33205" y="75518"/>
                  <a:pt x="29430" y="80991"/>
                  <a:pt x="26894" y="86062"/>
                </a:cubicBezTo>
                <a:cubicBezTo>
                  <a:pt x="17930" y="103990"/>
                  <a:pt x="16135" y="102199"/>
                  <a:pt x="0" y="112956"/>
                </a:cubicBezTo>
                <a:cubicBezTo>
                  <a:pt x="5379" y="116542"/>
                  <a:pt x="9672" y="123713"/>
                  <a:pt x="16136" y="123713"/>
                </a:cubicBezTo>
                <a:cubicBezTo>
                  <a:pt x="46952" y="123713"/>
                  <a:pt x="54949" y="115768"/>
                  <a:pt x="75304" y="102198"/>
                </a:cubicBezTo>
                <a:cubicBezTo>
                  <a:pt x="82476" y="91440"/>
                  <a:pt x="84554" y="74014"/>
                  <a:pt x="96819" y="69925"/>
                </a:cubicBezTo>
                <a:cubicBezTo>
                  <a:pt x="119088" y="62502"/>
                  <a:pt x="108237" y="67691"/>
                  <a:pt x="129092" y="53789"/>
                </a:cubicBezTo>
                <a:cubicBezTo>
                  <a:pt x="131356" y="50392"/>
                  <a:pt x="148011" y="28474"/>
                  <a:pt x="145228" y="21516"/>
                </a:cubicBezTo>
                <a:cubicBezTo>
                  <a:pt x="142827" y="15514"/>
                  <a:pt x="135034" y="13305"/>
                  <a:pt x="129092" y="10758"/>
                </a:cubicBezTo>
                <a:cubicBezTo>
                  <a:pt x="122297" y="7846"/>
                  <a:pt x="114684" y="7410"/>
                  <a:pt x="107576" y="5379"/>
                </a:cubicBezTo>
                <a:cubicBezTo>
                  <a:pt x="102125" y="3821"/>
                  <a:pt x="96819" y="1793"/>
                  <a:pt x="91440" y="0"/>
                </a:cubicBezTo>
                <a:cubicBezTo>
                  <a:pt x="63082" y="9453"/>
                  <a:pt x="86029" y="-869"/>
                  <a:pt x="59167" y="21516"/>
                </a:cubicBezTo>
                <a:cubicBezTo>
                  <a:pt x="41539" y="36206"/>
                  <a:pt x="43927" y="21516"/>
                  <a:pt x="37652" y="26895"/>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43" name="Freeform 9"/>
          <p:cNvSpPr>
            <a:spLocks/>
          </p:cNvSpPr>
          <p:nvPr/>
        </p:nvSpPr>
        <p:spPr bwMode="auto">
          <a:xfrm>
            <a:off x="5926139" y="2490789"/>
            <a:ext cx="34925" cy="33337"/>
          </a:xfrm>
          <a:custGeom>
            <a:avLst/>
            <a:gdLst>
              <a:gd name="T0" fmla="*/ 37561 w 34452"/>
              <a:gd name="T1" fmla="*/ 215 h 33032"/>
              <a:gd name="T2" fmla="*/ 136 w 34452"/>
              <a:gd name="T3" fmla="*/ 14535 h 33032"/>
              <a:gd name="T4" fmla="*/ 3875 w 34452"/>
              <a:gd name="T5" fmla="*/ 36016 h 33032"/>
              <a:gd name="T6" fmla="*/ 37561 w 34452"/>
              <a:gd name="T7" fmla="*/ 32434 h 33032"/>
              <a:gd name="T8" fmla="*/ 33819 w 34452"/>
              <a:gd name="T9" fmla="*/ 14535 h 33032"/>
              <a:gd name="T10" fmla="*/ 37561 w 34452"/>
              <a:gd name="T11" fmla="*/ 215 h 330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452" h="33032">
                <a:moveTo>
                  <a:pt x="32773" y="195"/>
                </a:moveTo>
                <a:cubicBezTo>
                  <a:pt x="27875" y="195"/>
                  <a:pt x="1882" y="-2637"/>
                  <a:pt x="116" y="13258"/>
                </a:cubicBezTo>
                <a:cubicBezTo>
                  <a:pt x="-615" y="19839"/>
                  <a:pt x="2293" y="26321"/>
                  <a:pt x="3382" y="32852"/>
                </a:cubicBezTo>
                <a:cubicBezTo>
                  <a:pt x="13179" y="31763"/>
                  <a:pt x="24887" y="35500"/>
                  <a:pt x="32773" y="29586"/>
                </a:cubicBezTo>
                <a:cubicBezTo>
                  <a:pt x="37213" y="26256"/>
                  <a:pt x="31693" y="18360"/>
                  <a:pt x="29507" y="13258"/>
                </a:cubicBezTo>
                <a:cubicBezTo>
                  <a:pt x="28294" y="10428"/>
                  <a:pt x="37671" y="195"/>
                  <a:pt x="32773" y="195"/>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44" name="Freeform 10"/>
          <p:cNvSpPr>
            <a:spLocks/>
          </p:cNvSpPr>
          <p:nvPr/>
        </p:nvSpPr>
        <p:spPr bwMode="auto">
          <a:xfrm>
            <a:off x="4100514" y="2954338"/>
            <a:ext cx="66675" cy="23812"/>
          </a:xfrm>
          <a:custGeom>
            <a:avLst/>
            <a:gdLst>
              <a:gd name="T0" fmla="*/ 36892 w 66621"/>
              <a:gd name="T1" fmla="*/ 466 h 23223"/>
              <a:gd name="T2" fmla="*/ 680 w 66621"/>
              <a:gd name="T3" fmla="*/ 4661 h 23223"/>
              <a:gd name="T4" fmla="*/ 10554 w 66621"/>
              <a:gd name="T5" fmla="*/ 8857 h 23223"/>
              <a:gd name="T6" fmla="*/ 20428 w 66621"/>
              <a:gd name="T7" fmla="*/ 17248 h 23223"/>
              <a:gd name="T8" fmla="*/ 40180 w 66621"/>
              <a:gd name="T9" fmla="*/ 29834 h 23223"/>
              <a:gd name="T10" fmla="*/ 66523 w 66621"/>
              <a:gd name="T11" fmla="*/ 25638 h 23223"/>
              <a:gd name="T12" fmla="*/ 56647 w 66621"/>
              <a:gd name="T13" fmla="*/ 21441 h 23223"/>
              <a:gd name="T14" fmla="*/ 33597 w 66621"/>
              <a:gd name="T15" fmla="*/ 13054 h 23223"/>
              <a:gd name="T16" fmla="*/ 36892 w 66621"/>
              <a:gd name="T17" fmla="*/ 466 h 23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621" h="23223">
                <a:moveTo>
                  <a:pt x="36592" y="363"/>
                </a:moveTo>
                <a:cubicBezTo>
                  <a:pt x="31149" y="-726"/>
                  <a:pt x="12334" y="713"/>
                  <a:pt x="670" y="3629"/>
                </a:cubicBezTo>
                <a:cubicBezTo>
                  <a:pt x="-2670" y="4464"/>
                  <a:pt x="7388" y="5356"/>
                  <a:pt x="10467" y="6895"/>
                </a:cubicBezTo>
                <a:cubicBezTo>
                  <a:pt x="13977" y="8650"/>
                  <a:pt x="16754" y="11671"/>
                  <a:pt x="20264" y="13426"/>
                </a:cubicBezTo>
                <a:cubicBezTo>
                  <a:pt x="47305" y="26946"/>
                  <a:pt x="11782" y="4506"/>
                  <a:pt x="39858" y="23223"/>
                </a:cubicBezTo>
                <a:cubicBezTo>
                  <a:pt x="48567" y="22135"/>
                  <a:pt x="57835" y="23217"/>
                  <a:pt x="65984" y="19958"/>
                </a:cubicBezTo>
                <a:cubicBezTo>
                  <a:pt x="69180" y="18680"/>
                  <a:pt x="59497" y="17638"/>
                  <a:pt x="56187" y="16692"/>
                </a:cubicBezTo>
                <a:cubicBezTo>
                  <a:pt x="51310" y="15299"/>
                  <a:pt x="38543" y="12769"/>
                  <a:pt x="33327" y="10161"/>
                </a:cubicBezTo>
                <a:cubicBezTo>
                  <a:pt x="31950" y="9473"/>
                  <a:pt x="42035" y="1452"/>
                  <a:pt x="36592" y="363"/>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45" name="Freeform 11"/>
          <p:cNvSpPr>
            <a:spLocks/>
          </p:cNvSpPr>
          <p:nvPr/>
        </p:nvSpPr>
        <p:spPr bwMode="auto">
          <a:xfrm>
            <a:off x="4095750" y="2947989"/>
            <a:ext cx="90488" cy="33337"/>
          </a:xfrm>
          <a:custGeom>
            <a:avLst/>
            <a:gdLst>
              <a:gd name="T0" fmla="*/ 40493 w 89803"/>
              <a:gd name="T1" fmla="*/ 3993 h 33016"/>
              <a:gd name="T2" fmla="*/ 1734 w 89803"/>
              <a:gd name="T3" fmla="*/ 3993 h 33016"/>
              <a:gd name="T4" fmla="*/ 5257 w 89803"/>
              <a:gd name="T5" fmla="*/ 21983 h 33016"/>
              <a:gd name="T6" fmla="*/ 26398 w 89803"/>
              <a:gd name="T7" fmla="*/ 29177 h 33016"/>
              <a:gd name="T8" fmla="*/ 72202 w 89803"/>
              <a:gd name="T9" fmla="*/ 36369 h 33016"/>
              <a:gd name="T10" fmla="*/ 93345 w 89803"/>
              <a:gd name="T11" fmla="*/ 32775 h 33016"/>
              <a:gd name="T12" fmla="*/ 93345 w 89803"/>
              <a:gd name="T13" fmla="*/ 11191 h 33016"/>
              <a:gd name="T14" fmla="*/ 79252 w 89803"/>
              <a:gd name="T15" fmla="*/ 7590 h 33016"/>
              <a:gd name="T16" fmla="*/ 40493 w 89803"/>
              <a:gd name="T17" fmla="*/ 3993 h 33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803" h="33016">
                <a:moveTo>
                  <a:pt x="37530" y="3625"/>
                </a:moveTo>
                <a:cubicBezTo>
                  <a:pt x="25556" y="3081"/>
                  <a:pt x="8173" y="-4254"/>
                  <a:pt x="1607" y="3625"/>
                </a:cubicBezTo>
                <a:cubicBezTo>
                  <a:pt x="-1946" y="7889"/>
                  <a:pt x="948" y="16028"/>
                  <a:pt x="4873" y="19953"/>
                </a:cubicBezTo>
                <a:cubicBezTo>
                  <a:pt x="9741" y="24821"/>
                  <a:pt x="17936" y="24308"/>
                  <a:pt x="24467" y="26485"/>
                </a:cubicBezTo>
                <a:cubicBezTo>
                  <a:pt x="44637" y="33208"/>
                  <a:pt x="30858" y="29409"/>
                  <a:pt x="66921" y="33016"/>
                </a:cubicBezTo>
                <a:cubicBezTo>
                  <a:pt x="73452" y="31927"/>
                  <a:pt x="80766" y="33035"/>
                  <a:pt x="86515" y="29750"/>
                </a:cubicBezTo>
                <a:cubicBezTo>
                  <a:pt x="91596" y="26847"/>
                  <a:pt x="90144" y="13059"/>
                  <a:pt x="86515" y="10156"/>
                </a:cubicBezTo>
                <a:cubicBezTo>
                  <a:pt x="83010" y="7352"/>
                  <a:pt x="77880" y="7628"/>
                  <a:pt x="73453" y="6890"/>
                </a:cubicBezTo>
                <a:cubicBezTo>
                  <a:pt x="52242" y="3355"/>
                  <a:pt x="49504" y="4169"/>
                  <a:pt x="37530" y="3625"/>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46" name="Freeform 12"/>
          <p:cNvSpPr>
            <a:spLocks/>
          </p:cNvSpPr>
          <p:nvPr/>
        </p:nvSpPr>
        <p:spPr bwMode="auto">
          <a:xfrm>
            <a:off x="3810000" y="2944813"/>
            <a:ext cx="58738" cy="82550"/>
          </a:xfrm>
          <a:custGeom>
            <a:avLst/>
            <a:gdLst>
              <a:gd name="T0" fmla="*/ 55297 w 58761"/>
              <a:gd name="T1" fmla="*/ 1245 h 82948"/>
              <a:gd name="T2" fmla="*/ 29280 w 58761"/>
              <a:gd name="T3" fmla="*/ 4356 h 82948"/>
              <a:gd name="T4" fmla="*/ 13013 w 58761"/>
              <a:gd name="T5" fmla="*/ 32367 h 82948"/>
              <a:gd name="T6" fmla="*/ 6501 w 58761"/>
              <a:gd name="T7" fmla="*/ 51042 h 82948"/>
              <a:gd name="T8" fmla="*/ 0 w 58761"/>
              <a:gd name="T9" fmla="*/ 60378 h 82948"/>
              <a:gd name="T10" fmla="*/ 3256 w 58761"/>
              <a:gd name="T11" fmla="*/ 69716 h 82948"/>
              <a:gd name="T12" fmla="*/ 26026 w 58761"/>
              <a:gd name="T13" fmla="*/ 79053 h 82948"/>
              <a:gd name="T14" fmla="*/ 35783 w 58761"/>
              <a:gd name="T15" fmla="*/ 72828 h 82948"/>
              <a:gd name="T16" fmla="*/ 39039 w 58761"/>
              <a:gd name="T17" fmla="*/ 63490 h 82948"/>
              <a:gd name="T18" fmla="*/ 45540 w 58761"/>
              <a:gd name="T19" fmla="*/ 54154 h 82948"/>
              <a:gd name="T20" fmla="*/ 55297 w 58761"/>
              <a:gd name="T21" fmla="*/ 23030 h 82948"/>
              <a:gd name="T22" fmla="*/ 55297 w 58761"/>
              <a:gd name="T23" fmla="*/ 1245 h 829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761" h="82948">
                <a:moveTo>
                  <a:pt x="55517" y="1305"/>
                </a:moveTo>
                <a:cubicBezTo>
                  <a:pt x="51163" y="-1961"/>
                  <a:pt x="37639" y="1572"/>
                  <a:pt x="29391" y="4571"/>
                </a:cubicBezTo>
                <a:cubicBezTo>
                  <a:pt x="18265" y="8617"/>
                  <a:pt x="15778" y="25817"/>
                  <a:pt x="13063" y="33962"/>
                </a:cubicBezTo>
                <a:cubicBezTo>
                  <a:pt x="13063" y="33963"/>
                  <a:pt x="6532" y="53556"/>
                  <a:pt x="6531" y="53557"/>
                </a:cubicBezTo>
                <a:lnTo>
                  <a:pt x="0" y="63354"/>
                </a:lnTo>
                <a:cubicBezTo>
                  <a:pt x="1089" y="66620"/>
                  <a:pt x="1116" y="70463"/>
                  <a:pt x="3266" y="73151"/>
                </a:cubicBezTo>
                <a:cubicBezTo>
                  <a:pt x="8904" y="80198"/>
                  <a:pt x="18283" y="80987"/>
                  <a:pt x="26126" y="82948"/>
                </a:cubicBezTo>
                <a:cubicBezTo>
                  <a:pt x="29392" y="80771"/>
                  <a:pt x="33471" y="79482"/>
                  <a:pt x="35923" y="76417"/>
                </a:cubicBezTo>
                <a:cubicBezTo>
                  <a:pt x="38073" y="73729"/>
                  <a:pt x="37650" y="69699"/>
                  <a:pt x="39189" y="66620"/>
                </a:cubicBezTo>
                <a:cubicBezTo>
                  <a:pt x="40944" y="63109"/>
                  <a:pt x="44126" y="60409"/>
                  <a:pt x="45720" y="56822"/>
                </a:cubicBezTo>
                <a:cubicBezTo>
                  <a:pt x="51928" y="42853"/>
                  <a:pt x="51717" y="37464"/>
                  <a:pt x="55517" y="24165"/>
                </a:cubicBezTo>
                <a:cubicBezTo>
                  <a:pt x="59816" y="9121"/>
                  <a:pt x="59871" y="4571"/>
                  <a:pt x="55517" y="1305"/>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47" name="Freeform 13"/>
          <p:cNvSpPr>
            <a:spLocks/>
          </p:cNvSpPr>
          <p:nvPr/>
        </p:nvSpPr>
        <p:spPr bwMode="auto">
          <a:xfrm>
            <a:off x="4098925" y="2744788"/>
            <a:ext cx="57150" cy="31750"/>
          </a:xfrm>
          <a:custGeom>
            <a:avLst/>
            <a:gdLst>
              <a:gd name="T0" fmla="*/ 20586 w 57390"/>
              <a:gd name="T1" fmla="*/ 1753 h 30604"/>
              <a:gd name="T2" fmla="*/ 1793 w 57390"/>
              <a:gd name="T3" fmla="*/ 6466 h 30604"/>
              <a:gd name="T4" fmla="*/ 17454 w 57390"/>
              <a:gd name="T5" fmla="*/ 44201 h 30604"/>
              <a:gd name="T6" fmla="*/ 39376 w 57390"/>
              <a:gd name="T7" fmla="*/ 39484 h 30604"/>
              <a:gd name="T8" fmla="*/ 45640 w 57390"/>
              <a:gd name="T9" fmla="*/ 30052 h 30604"/>
              <a:gd name="T10" fmla="*/ 55035 w 57390"/>
              <a:gd name="T11" fmla="*/ 20618 h 30604"/>
              <a:gd name="T12" fmla="*/ 20586 w 57390"/>
              <a:gd name="T13" fmla="*/ 1753 h 306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90" h="30604">
                <a:moveTo>
                  <a:pt x="21467" y="1213"/>
                </a:moveTo>
                <a:cubicBezTo>
                  <a:pt x="12214" y="-420"/>
                  <a:pt x="5158" y="-1271"/>
                  <a:pt x="1873" y="4478"/>
                </a:cubicBezTo>
                <a:cubicBezTo>
                  <a:pt x="-5632" y="17612"/>
                  <a:pt x="11384" y="26060"/>
                  <a:pt x="18201" y="30604"/>
                </a:cubicBezTo>
                <a:cubicBezTo>
                  <a:pt x="25821" y="29515"/>
                  <a:pt x="33759" y="29772"/>
                  <a:pt x="41061" y="27338"/>
                </a:cubicBezTo>
                <a:cubicBezTo>
                  <a:pt x="43982" y="26364"/>
                  <a:pt x="45189" y="22730"/>
                  <a:pt x="47593" y="20807"/>
                </a:cubicBezTo>
                <a:cubicBezTo>
                  <a:pt x="50658" y="18355"/>
                  <a:pt x="54124" y="16453"/>
                  <a:pt x="57390" y="14276"/>
                </a:cubicBezTo>
                <a:cubicBezTo>
                  <a:pt x="45781" y="6536"/>
                  <a:pt x="30720" y="2846"/>
                  <a:pt x="21467" y="1213"/>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48" name="Freeform 14"/>
          <p:cNvSpPr>
            <a:spLocks/>
          </p:cNvSpPr>
          <p:nvPr/>
        </p:nvSpPr>
        <p:spPr bwMode="auto">
          <a:xfrm>
            <a:off x="4122739" y="2798763"/>
            <a:ext cx="46037" cy="36512"/>
          </a:xfrm>
          <a:custGeom>
            <a:avLst/>
            <a:gdLst>
              <a:gd name="T0" fmla="*/ 27994 w 45720"/>
              <a:gd name="T1" fmla="*/ 10850 h 36266"/>
              <a:gd name="T2" fmla="*/ 10497 w 45720"/>
              <a:gd name="T3" fmla="*/ 7357 h 36266"/>
              <a:gd name="T4" fmla="*/ 0 w 45720"/>
              <a:gd name="T5" fmla="*/ 10850 h 36266"/>
              <a:gd name="T6" fmla="*/ 10497 w 45720"/>
              <a:gd name="T7" fmla="*/ 24826 h 36266"/>
              <a:gd name="T8" fmla="*/ 17496 w 45720"/>
              <a:gd name="T9" fmla="*/ 35308 h 36266"/>
              <a:gd name="T10" fmla="*/ 27994 w 45720"/>
              <a:gd name="T11" fmla="*/ 38802 h 36266"/>
              <a:gd name="T12" fmla="*/ 45491 w 45720"/>
              <a:gd name="T13" fmla="*/ 28321 h 36266"/>
              <a:gd name="T14" fmla="*/ 48990 w 45720"/>
              <a:gd name="T15" fmla="*/ 17838 h 36266"/>
              <a:gd name="T16" fmla="*/ 27994 w 45720"/>
              <a:gd name="T17" fmla="*/ 10850 h 36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20" h="36266">
                <a:moveTo>
                  <a:pt x="26125" y="10140"/>
                </a:moveTo>
                <a:cubicBezTo>
                  <a:pt x="20138" y="8507"/>
                  <a:pt x="14899" y="9061"/>
                  <a:pt x="9797" y="6875"/>
                </a:cubicBezTo>
                <a:cubicBezTo>
                  <a:pt x="-663" y="2392"/>
                  <a:pt x="5909" y="-7590"/>
                  <a:pt x="0" y="10140"/>
                </a:cubicBezTo>
                <a:cubicBezTo>
                  <a:pt x="3266" y="14494"/>
                  <a:pt x="6633" y="18774"/>
                  <a:pt x="9797" y="23203"/>
                </a:cubicBezTo>
                <a:cubicBezTo>
                  <a:pt x="12078" y="26397"/>
                  <a:pt x="13263" y="30548"/>
                  <a:pt x="16328" y="33000"/>
                </a:cubicBezTo>
                <a:cubicBezTo>
                  <a:pt x="19016" y="35150"/>
                  <a:pt x="22859" y="35177"/>
                  <a:pt x="26125" y="36266"/>
                </a:cubicBezTo>
                <a:cubicBezTo>
                  <a:pt x="33830" y="33697"/>
                  <a:pt x="37971" y="33939"/>
                  <a:pt x="42454" y="26469"/>
                </a:cubicBezTo>
                <a:cubicBezTo>
                  <a:pt x="44225" y="23517"/>
                  <a:pt x="44631" y="19938"/>
                  <a:pt x="45720" y="16672"/>
                </a:cubicBezTo>
                <a:cubicBezTo>
                  <a:pt x="34889" y="13062"/>
                  <a:pt x="32112" y="11773"/>
                  <a:pt x="26125" y="10140"/>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49" name="Freeform 15"/>
          <p:cNvSpPr>
            <a:spLocks/>
          </p:cNvSpPr>
          <p:nvPr/>
        </p:nvSpPr>
        <p:spPr bwMode="auto">
          <a:xfrm>
            <a:off x="4229100" y="2827339"/>
            <a:ext cx="25400" cy="33337"/>
          </a:xfrm>
          <a:custGeom>
            <a:avLst/>
            <a:gdLst>
              <a:gd name="T0" fmla="*/ 10170 w 25931"/>
              <a:gd name="T1" fmla="*/ 64 h 32711"/>
              <a:gd name="T2" fmla="*/ 2206 w 25931"/>
              <a:gd name="T3" fmla="*/ 31642 h 32711"/>
              <a:gd name="T4" fmla="*/ 10170 w 25931"/>
              <a:gd name="T5" fmla="*/ 39537 h 32711"/>
              <a:gd name="T6" fmla="*/ 10170 w 25931"/>
              <a:gd name="T7" fmla="*/ 64 h 327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931" h="32711">
                <a:moveTo>
                  <a:pt x="12509" y="54"/>
                </a:moveTo>
                <a:cubicBezTo>
                  <a:pt x="10876" y="-1035"/>
                  <a:pt x="-6587" y="14555"/>
                  <a:pt x="2712" y="26179"/>
                </a:cubicBezTo>
                <a:cubicBezTo>
                  <a:pt x="5164" y="29244"/>
                  <a:pt x="9243" y="30534"/>
                  <a:pt x="12509" y="32711"/>
                </a:cubicBezTo>
                <a:cubicBezTo>
                  <a:pt x="41875" y="29040"/>
                  <a:pt x="14142" y="1143"/>
                  <a:pt x="12509" y="54"/>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50" name="Freeform 16"/>
          <p:cNvSpPr>
            <a:spLocks/>
          </p:cNvSpPr>
          <p:nvPr/>
        </p:nvSpPr>
        <p:spPr bwMode="auto">
          <a:xfrm>
            <a:off x="4495801" y="2984500"/>
            <a:ext cx="36513" cy="33338"/>
          </a:xfrm>
          <a:custGeom>
            <a:avLst/>
            <a:gdLst>
              <a:gd name="T0" fmla="*/ 0 w 35923"/>
              <a:gd name="T1" fmla="*/ 0 h 32657"/>
              <a:gd name="T2" fmla="*/ 19220 w 35923"/>
              <a:gd name="T3" fmla="*/ 32117 h 32657"/>
              <a:gd name="T4" fmla="*/ 42280 w 35923"/>
              <a:gd name="T5" fmla="*/ 40143 h 32657"/>
              <a:gd name="T6" fmla="*/ 26905 w 35923"/>
              <a:gd name="T7" fmla="*/ 16057 h 32657"/>
              <a:gd name="T8" fmla="*/ 0 w 35923"/>
              <a:gd name="T9" fmla="*/ 0 h 326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23" h="32657">
                <a:moveTo>
                  <a:pt x="0" y="0"/>
                </a:moveTo>
                <a:cubicBezTo>
                  <a:pt x="5443" y="8709"/>
                  <a:pt x="6586" y="22879"/>
                  <a:pt x="16329" y="26126"/>
                </a:cubicBezTo>
                <a:lnTo>
                  <a:pt x="35923" y="32657"/>
                </a:lnTo>
                <a:cubicBezTo>
                  <a:pt x="32408" y="15083"/>
                  <a:pt x="37659" y="16762"/>
                  <a:pt x="22860" y="13063"/>
                </a:cubicBezTo>
                <a:cubicBezTo>
                  <a:pt x="21804" y="12799"/>
                  <a:pt x="20683" y="13063"/>
                  <a:pt x="0" y="0"/>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51" name="Freeform 17"/>
          <p:cNvSpPr>
            <a:spLocks/>
          </p:cNvSpPr>
          <p:nvPr/>
        </p:nvSpPr>
        <p:spPr bwMode="auto">
          <a:xfrm>
            <a:off x="4541838" y="3148014"/>
            <a:ext cx="38100" cy="28575"/>
          </a:xfrm>
          <a:custGeom>
            <a:avLst/>
            <a:gdLst>
              <a:gd name="T0" fmla="*/ 4852 w 39336"/>
              <a:gd name="T1" fmla="*/ 71 h 28393"/>
              <a:gd name="T2" fmla="*/ 107 w 39336"/>
              <a:gd name="T3" fmla="*/ 17481 h 28393"/>
              <a:gd name="T4" fmla="*/ 28585 w 39336"/>
              <a:gd name="T5" fmla="*/ 24446 h 28393"/>
              <a:gd name="T6" fmla="*/ 4852 w 39336"/>
              <a:gd name="T7" fmla="*/ 71 h 283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336" h="28393">
                <a:moveTo>
                  <a:pt x="6678" y="71"/>
                </a:moveTo>
                <a:cubicBezTo>
                  <a:pt x="147" y="-1018"/>
                  <a:pt x="874" y="10582"/>
                  <a:pt x="147" y="16399"/>
                </a:cubicBezTo>
                <a:cubicBezTo>
                  <a:pt x="-2615" y="38496"/>
                  <a:pt x="34320" y="23387"/>
                  <a:pt x="39336" y="22931"/>
                </a:cubicBezTo>
                <a:cubicBezTo>
                  <a:pt x="35916" y="-1007"/>
                  <a:pt x="13209" y="1160"/>
                  <a:pt x="6678" y="71"/>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52" name="Freeform 18"/>
          <p:cNvSpPr>
            <a:spLocks/>
          </p:cNvSpPr>
          <p:nvPr/>
        </p:nvSpPr>
        <p:spPr bwMode="auto">
          <a:xfrm>
            <a:off x="4562475" y="3073401"/>
            <a:ext cx="39688" cy="34925"/>
          </a:xfrm>
          <a:custGeom>
            <a:avLst/>
            <a:gdLst>
              <a:gd name="T0" fmla="*/ 20350 w 39981"/>
              <a:gd name="T1" fmla="*/ 209 h 36289"/>
              <a:gd name="T2" fmla="*/ 8213 w 39981"/>
              <a:gd name="T3" fmla="*/ 11341 h 36289"/>
              <a:gd name="T4" fmla="*/ 2145 w 39981"/>
              <a:gd name="T5" fmla="*/ 24698 h 36289"/>
              <a:gd name="T6" fmla="*/ 20350 w 39981"/>
              <a:gd name="T7" fmla="*/ 22471 h 36289"/>
              <a:gd name="T8" fmla="*/ 29452 w 39981"/>
              <a:gd name="T9" fmla="*/ 20244 h 36289"/>
              <a:gd name="T10" fmla="*/ 32486 w 39981"/>
              <a:gd name="T11" fmla="*/ 4662 h 36289"/>
              <a:gd name="T12" fmla="*/ 20350 w 39981"/>
              <a:gd name="T13" fmla="*/ 209 h 362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981" h="36289">
                <a:moveTo>
                  <a:pt x="21903" y="305"/>
                </a:moveTo>
                <a:cubicBezTo>
                  <a:pt x="17549" y="1938"/>
                  <a:pt x="12178" y="10515"/>
                  <a:pt x="8840" y="16634"/>
                </a:cubicBezTo>
                <a:cubicBezTo>
                  <a:pt x="5543" y="22678"/>
                  <a:pt x="-4482" y="37360"/>
                  <a:pt x="2309" y="36228"/>
                </a:cubicBezTo>
                <a:cubicBezTo>
                  <a:pt x="8840" y="35139"/>
                  <a:pt x="15439" y="34398"/>
                  <a:pt x="21903" y="32962"/>
                </a:cubicBezTo>
                <a:cubicBezTo>
                  <a:pt x="25263" y="32215"/>
                  <a:pt x="28434" y="30785"/>
                  <a:pt x="31700" y="29697"/>
                </a:cubicBezTo>
                <a:cubicBezTo>
                  <a:pt x="39152" y="22245"/>
                  <a:pt x="44253" y="20767"/>
                  <a:pt x="34966" y="6837"/>
                </a:cubicBezTo>
                <a:cubicBezTo>
                  <a:pt x="33056" y="3973"/>
                  <a:pt x="26257" y="-1328"/>
                  <a:pt x="21903" y="305"/>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53" name="Freeform 19"/>
          <p:cNvSpPr>
            <a:spLocks/>
          </p:cNvSpPr>
          <p:nvPr/>
        </p:nvSpPr>
        <p:spPr bwMode="auto">
          <a:xfrm>
            <a:off x="4570413" y="3021013"/>
            <a:ext cx="17462" cy="17462"/>
          </a:xfrm>
          <a:custGeom>
            <a:avLst/>
            <a:gdLst>
              <a:gd name="T0" fmla="*/ 291 w 18032"/>
              <a:gd name="T1" fmla="*/ 40 h 17097"/>
              <a:gd name="T2" fmla="*/ 5028 w 18032"/>
              <a:gd name="T3" fmla="*/ 20205 h 17097"/>
              <a:gd name="T4" fmla="*/ 12135 w 18032"/>
              <a:gd name="T5" fmla="*/ 16173 h 17097"/>
              <a:gd name="T6" fmla="*/ 291 w 18032"/>
              <a:gd name="T7" fmla="*/ 40 h 170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32" h="17097">
                <a:moveTo>
                  <a:pt x="401" y="30"/>
                </a:moveTo>
                <a:cubicBezTo>
                  <a:pt x="-1232" y="574"/>
                  <a:pt x="2355" y="12696"/>
                  <a:pt x="6933" y="16358"/>
                </a:cubicBezTo>
                <a:cubicBezTo>
                  <a:pt x="9621" y="18508"/>
                  <a:pt x="14296" y="15527"/>
                  <a:pt x="16730" y="13093"/>
                </a:cubicBezTo>
                <a:cubicBezTo>
                  <a:pt x="23456" y="6367"/>
                  <a:pt x="2034" y="-514"/>
                  <a:pt x="401" y="30"/>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54" name="Freeform 20"/>
          <p:cNvSpPr>
            <a:spLocks/>
          </p:cNvSpPr>
          <p:nvPr/>
        </p:nvSpPr>
        <p:spPr bwMode="auto">
          <a:xfrm>
            <a:off x="5645150" y="3049589"/>
            <a:ext cx="33338" cy="26987"/>
          </a:xfrm>
          <a:custGeom>
            <a:avLst/>
            <a:gdLst>
              <a:gd name="T0" fmla="*/ 15638 w 32769"/>
              <a:gd name="T1" fmla="*/ 14 h 26140"/>
              <a:gd name="T2" fmla="*/ 121 w 32769"/>
              <a:gd name="T3" fmla="*/ 22482 h 26140"/>
              <a:gd name="T4" fmla="*/ 19515 w 32769"/>
              <a:gd name="T5" fmla="*/ 35958 h 26140"/>
              <a:gd name="T6" fmla="*/ 35034 w 32769"/>
              <a:gd name="T7" fmla="*/ 31466 h 26140"/>
              <a:gd name="T8" fmla="*/ 35034 w 32769"/>
              <a:gd name="T9" fmla="*/ 4513 h 26140"/>
              <a:gd name="T10" fmla="*/ 23395 w 32769"/>
              <a:gd name="T11" fmla="*/ 14 h 26140"/>
              <a:gd name="T12" fmla="*/ 3999 w 32769"/>
              <a:gd name="T13" fmla="*/ 17989 h 26140"/>
              <a:gd name="T14" fmla="*/ 15638 w 32769"/>
              <a:gd name="T15" fmla="*/ 14 h 26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769" h="26140">
                <a:moveTo>
                  <a:pt x="13164" y="14"/>
                </a:moveTo>
                <a:cubicBezTo>
                  <a:pt x="12620" y="558"/>
                  <a:pt x="2016" y="9641"/>
                  <a:pt x="101" y="16343"/>
                </a:cubicBezTo>
                <a:cubicBezTo>
                  <a:pt x="-1458" y="21799"/>
                  <a:pt x="15479" y="25823"/>
                  <a:pt x="16430" y="26140"/>
                </a:cubicBezTo>
                <a:cubicBezTo>
                  <a:pt x="20784" y="25051"/>
                  <a:pt x="25988" y="25678"/>
                  <a:pt x="29493" y="22874"/>
                </a:cubicBezTo>
                <a:cubicBezTo>
                  <a:pt x="34332" y="19003"/>
                  <a:pt x="33364" y="7151"/>
                  <a:pt x="29493" y="3280"/>
                </a:cubicBezTo>
                <a:cubicBezTo>
                  <a:pt x="27059" y="846"/>
                  <a:pt x="22962" y="1103"/>
                  <a:pt x="19696" y="14"/>
                </a:cubicBezTo>
                <a:cubicBezTo>
                  <a:pt x="4923" y="3708"/>
                  <a:pt x="6803" y="-666"/>
                  <a:pt x="3367" y="13077"/>
                </a:cubicBezTo>
                <a:cubicBezTo>
                  <a:pt x="3103" y="14133"/>
                  <a:pt x="13708" y="-530"/>
                  <a:pt x="13164" y="14"/>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55" name="Freeform 21"/>
          <p:cNvSpPr>
            <a:spLocks/>
          </p:cNvSpPr>
          <p:nvPr/>
        </p:nvSpPr>
        <p:spPr bwMode="auto">
          <a:xfrm>
            <a:off x="5757864" y="3222625"/>
            <a:ext cx="28575" cy="26988"/>
          </a:xfrm>
          <a:custGeom>
            <a:avLst/>
            <a:gdLst>
              <a:gd name="T0" fmla="*/ 21024 w 28195"/>
              <a:gd name="T1" fmla="*/ 4457 h 26290"/>
              <a:gd name="T2" fmla="*/ 2355 w 28195"/>
              <a:gd name="T3" fmla="*/ 8700 h 26290"/>
              <a:gd name="T4" fmla="*/ 21024 w 28195"/>
              <a:gd name="T5" fmla="*/ 34168 h 26290"/>
              <a:gd name="T6" fmla="*/ 32224 w 28195"/>
              <a:gd name="T7" fmla="*/ 29921 h 26290"/>
              <a:gd name="T8" fmla="*/ 24758 w 28195"/>
              <a:gd name="T9" fmla="*/ 212 h 26290"/>
              <a:gd name="T10" fmla="*/ 21024 w 28195"/>
              <a:gd name="T11" fmla="*/ 4457 h 26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95" h="26290">
                <a:moveTo>
                  <a:pt x="18389" y="3430"/>
                </a:moveTo>
                <a:cubicBezTo>
                  <a:pt x="15123" y="4518"/>
                  <a:pt x="5528" y="2361"/>
                  <a:pt x="2060" y="6695"/>
                </a:cubicBezTo>
                <a:cubicBezTo>
                  <a:pt x="-6833" y="17811"/>
                  <a:pt x="15781" y="24986"/>
                  <a:pt x="18389" y="26290"/>
                </a:cubicBezTo>
                <a:cubicBezTo>
                  <a:pt x="21655" y="25201"/>
                  <a:pt x="26908" y="26220"/>
                  <a:pt x="28186" y="23024"/>
                </a:cubicBezTo>
                <a:cubicBezTo>
                  <a:pt x="28457" y="22345"/>
                  <a:pt x="22986" y="2160"/>
                  <a:pt x="21655" y="164"/>
                </a:cubicBezTo>
                <a:cubicBezTo>
                  <a:pt x="21051" y="-742"/>
                  <a:pt x="21655" y="2342"/>
                  <a:pt x="18389" y="3430"/>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56" name="Freeform 22"/>
          <p:cNvSpPr>
            <a:spLocks/>
          </p:cNvSpPr>
          <p:nvPr/>
        </p:nvSpPr>
        <p:spPr bwMode="auto">
          <a:xfrm>
            <a:off x="6015038" y="3292476"/>
            <a:ext cx="50800" cy="15875"/>
          </a:xfrm>
          <a:custGeom>
            <a:avLst/>
            <a:gdLst>
              <a:gd name="T0" fmla="*/ 2464 w 52252"/>
              <a:gd name="T1" fmla="*/ 2357 h 16402"/>
              <a:gd name="T2" fmla="*/ 14782 w 52252"/>
              <a:gd name="T3" fmla="*/ 7069 h 16402"/>
              <a:gd name="T4" fmla="*/ 22172 w 52252"/>
              <a:gd name="T5" fmla="*/ 11781 h 16402"/>
              <a:gd name="T6" fmla="*/ 29564 w 52252"/>
              <a:gd name="T7" fmla="*/ 9424 h 16402"/>
              <a:gd name="T8" fmla="*/ 39420 w 52252"/>
              <a:gd name="T9" fmla="*/ 7069 h 16402"/>
              <a:gd name="T10" fmla="*/ 32027 w 52252"/>
              <a:gd name="T11" fmla="*/ 2357 h 16402"/>
              <a:gd name="T12" fmla="*/ 0 w 52252"/>
              <a:gd name="T13" fmla="*/ 2357 h 16402"/>
              <a:gd name="T14" fmla="*/ 14782 w 52252"/>
              <a:gd name="T15" fmla="*/ 7069 h 16402"/>
              <a:gd name="T16" fmla="*/ 2464 w 52252"/>
              <a:gd name="T17" fmla="*/ 2357 h 16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52" h="16402">
                <a:moveTo>
                  <a:pt x="3266" y="3267"/>
                </a:moveTo>
                <a:cubicBezTo>
                  <a:pt x="8709" y="5444"/>
                  <a:pt x="14351" y="7176"/>
                  <a:pt x="19594" y="9798"/>
                </a:cubicBezTo>
                <a:cubicBezTo>
                  <a:pt x="23105" y="11553"/>
                  <a:pt x="25520" y="15685"/>
                  <a:pt x="29392" y="16330"/>
                </a:cubicBezTo>
                <a:cubicBezTo>
                  <a:pt x="32788" y="16896"/>
                  <a:pt x="35879" y="14010"/>
                  <a:pt x="39189" y="13064"/>
                </a:cubicBezTo>
                <a:cubicBezTo>
                  <a:pt x="43505" y="11831"/>
                  <a:pt x="47898" y="10887"/>
                  <a:pt x="52252" y="9798"/>
                </a:cubicBezTo>
                <a:cubicBezTo>
                  <a:pt x="48986" y="7621"/>
                  <a:pt x="46129" y="4645"/>
                  <a:pt x="42454" y="3267"/>
                </a:cubicBezTo>
                <a:cubicBezTo>
                  <a:pt x="26245" y="-2811"/>
                  <a:pt x="17837" y="1037"/>
                  <a:pt x="0" y="3267"/>
                </a:cubicBezTo>
                <a:lnTo>
                  <a:pt x="19594" y="9798"/>
                </a:lnTo>
                <a:lnTo>
                  <a:pt x="3266" y="3267"/>
                </a:ln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57" name="Freeform 23"/>
          <p:cNvSpPr>
            <a:spLocks/>
          </p:cNvSpPr>
          <p:nvPr/>
        </p:nvSpPr>
        <p:spPr bwMode="auto">
          <a:xfrm>
            <a:off x="5807075" y="3892550"/>
            <a:ext cx="19050" cy="20638"/>
          </a:xfrm>
          <a:custGeom>
            <a:avLst/>
            <a:gdLst>
              <a:gd name="T0" fmla="*/ 2231 w 18984"/>
              <a:gd name="T1" fmla="*/ 138 h 20320"/>
              <a:gd name="T2" fmla="*/ 19133 w 18984"/>
              <a:gd name="T3" fmla="*/ 15396 h 20320"/>
              <a:gd name="T4" fmla="*/ 12372 w 18984"/>
              <a:gd name="T5" fmla="*/ 7767 h 20320"/>
              <a:gd name="T6" fmla="*/ 2231 w 18984"/>
              <a:gd name="T7" fmla="*/ 138 h 20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984" h="20320">
                <a:moveTo>
                  <a:pt x="2152" y="118"/>
                </a:moveTo>
                <a:cubicBezTo>
                  <a:pt x="3241" y="1206"/>
                  <a:pt x="-10030" y="34564"/>
                  <a:pt x="18481" y="13181"/>
                </a:cubicBezTo>
                <a:cubicBezTo>
                  <a:pt x="20944" y="11334"/>
                  <a:pt x="13657" y="9212"/>
                  <a:pt x="11949" y="6650"/>
                </a:cubicBezTo>
                <a:cubicBezTo>
                  <a:pt x="11345" y="5744"/>
                  <a:pt x="1063" y="-970"/>
                  <a:pt x="2152" y="118"/>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58" name="Freeform 24"/>
          <p:cNvSpPr>
            <a:spLocks/>
          </p:cNvSpPr>
          <p:nvPr/>
        </p:nvSpPr>
        <p:spPr bwMode="auto">
          <a:xfrm>
            <a:off x="8143875" y="2700338"/>
            <a:ext cx="388938" cy="222250"/>
          </a:xfrm>
          <a:custGeom>
            <a:avLst/>
            <a:gdLst>
              <a:gd name="T0" fmla="*/ 139886 w 389089"/>
              <a:gd name="T1" fmla="*/ 223894 h 222068"/>
              <a:gd name="T2" fmla="*/ 139886 w 389089"/>
              <a:gd name="T3" fmla="*/ 190968 h 222068"/>
              <a:gd name="T4" fmla="*/ 130118 w 389089"/>
              <a:gd name="T5" fmla="*/ 184384 h 222068"/>
              <a:gd name="T6" fmla="*/ 110604 w 389089"/>
              <a:gd name="T7" fmla="*/ 174507 h 222068"/>
              <a:gd name="T8" fmla="*/ 68310 w 389089"/>
              <a:gd name="T9" fmla="*/ 164628 h 222068"/>
              <a:gd name="T10" fmla="*/ 42294 w 389089"/>
              <a:gd name="T11" fmla="*/ 148166 h 222068"/>
              <a:gd name="T12" fmla="*/ 32527 w 389089"/>
              <a:gd name="T13" fmla="*/ 125117 h 222068"/>
              <a:gd name="T14" fmla="*/ 22770 w 389089"/>
              <a:gd name="T15" fmla="*/ 108655 h 222068"/>
              <a:gd name="T16" fmla="*/ 9757 w 389089"/>
              <a:gd name="T17" fmla="*/ 95485 h 222068"/>
              <a:gd name="T18" fmla="*/ 0 w 389089"/>
              <a:gd name="T19" fmla="*/ 75731 h 222068"/>
              <a:gd name="T20" fmla="*/ 6501 w 389089"/>
              <a:gd name="T21" fmla="*/ 42804 h 222068"/>
              <a:gd name="T22" fmla="*/ 13013 w 389089"/>
              <a:gd name="T23" fmla="*/ 29631 h 222068"/>
              <a:gd name="T24" fmla="*/ 32527 w 389089"/>
              <a:gd name="T25" fmla="*/ 3295 h 222068"/>
              <a:gd name="T26" fmla="*/ 42294 w 389089"/>
              <a:gd name="T27" fmla="*/ 0 h 222068"/>
              <a:gd name="T28" fmla="*/ 58553 w 389089"/>
              <a:gd name="T29" fmla="*/ 6581 h 222068"/>
              <a:gd name="T30" fmla="*/ 68310 w 389089"/>
              <a:gd name="T31" fmla="*/ 16458 h 222068"/>
              <a:gd name="T32" fmla="*/ 87834 w 389089"/>
              <a:gd name="T33" fmla="*/ 26339 h 222068"/>
              <a:gd name="T34" fmla="*/ 120361 w 389089"/>
              <a:gd name="T35" fmla="*/ 32927 h 222068"/>
              <a:gd name="T36" fmla="*/ 188680 w 389089"/>
              <a:gd name="T37" fmla="*/ 29631 h 222068"/>
              <a:gd name="T38" fmla="*/ 198438 w 389089"/>
              <a:gd name="T39" fmla="*/ 26339 h 222068"/>
              <a:gd name="T40" fmla="*/ 230966 w 389089"/>
              <a:gd name="T41" fmla="*/ 29631 h 222068"/>
              <a:gd name="T42" fmla="*/ 260247 w 389089"/>
              <a:gd name="T43" fmla="*/ 36220 h 222068"/>
              <a:gd name="T44" fmla="*/ 305787 w 389089"/>
              <a:gd name="T45" fmla="*/ 29631 h 222068"/>
              <a:gd name="T46" fmla="*/ 364341 w 389089"/>
              <a:gd name="T47" fmla="*/ 26339 h 222068"/>
              <a:gd name="T48" fmla="*/ 380608 w 389089"/>
              <a:gd name="T49" fmla="*/ 69143 h 222068"/>
              <a:gd name="T50" fmla="*/ 367596 w 389089"/>
              <a:gd name="T51" fmla="*/ 88900 h 222068"/>
              <a:gd name="T52" fmla="*/ 364341 w 389089"/>
              <a:gd name="T53" fmla="*/ 105363 h 222068"/>
              <a:gd name="T54" fmla="*/ 348078 w 389089"/>
              <a:gd name="T55" fmla="*/ 121825 h 222068"/>
              <a:gd name="T56" fmla="*/ 328557 w 389089"/>
              <a:gd name="T57" fmla="*/ 128411 h 222068"/>
              <a:gd name="T58" fmla="*/ 322056 w 389089"/>
              <a:gd name="T59" fmla="*/ 138289 h 222068"/>
              <a:gd name="T60" fmla="*/ 309043 w 389089"/>
              <a:gd name="T61" fmla="*/ 151459 h 222068"/>
              <a:gd name="T62" fmla="*/ 305787 w 389089"/>
              <a:gd name="T63" fmla="*/ 167922 h 222068"/>
              <a:gd name="T64" fmla="*/ 302533 w 389089"/>
              <a:gd name="T65" fmla="*/ 187677 h 222068"/>
              <a:gd name="T66" fmla="*/ 296030 w 389089"/>
              <a:gd name="T67" fmla="*/ 194262 h 222068"/>
              <a:gd name="T68" fmla="*/ 286272 w 389089"/>
              <a:gd name="T69" fmla="*/ 190968 h 222068"/>
              <a:gd name="T70" fmla="*/ 273260 w 389089"/>
              <a:gd name="T71" fmla="*/ 177799 h 222068"/>
              <a:gd name="T72" fmla="*/ 263499 w 389089"/>
              <a:gd name="T73" fmla="*/ 174507 h 222068"/>
              <a:gd name="T74" fmla="*/ 256991 w 389089"/>
              <a:gd name="T75" fmla="*/ 181091 h 222068"/>
              <a:gd name="T76" fmla="*/ 227713 w 389089"/>
              <a:gd name="T77" fmla="*/ 187677 h 222068"/>
              <a:gd name="T78" fmla="*/ 217953 w 389089"/>
              <a:gd name="T79" fmla="*/ 190968 h 222068"/>
              <a:gd name="T80" fmla="*/ 182170 w 389089"/>
              <a:gd name="T81" fmla="*/ 197556 h 222068"/>
              <a:gd name="T82" fmla="*/ 139886 w 389089"/>
              <a:gd name="T83" fmla="*/ 223894 h 2220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89089" h="222068">
                <a:moveTo>
                  <a:pt x="140426" y="222068"/>
                </a:moveTo>
                <a:cubicBezTo>
                  <a:pt x="142683" y="210781"/>
                  <a:pt x="146876" y="200698"/>
                  <a:pt x="140426" y="189411"/>
                </a:cubicBezTo>
                <a:cubicBezTo>
                  <a:pt x="138479" y="186003"/>
                  <a:pt x="133693" y="185332"/>
                  <a:pt x="130628" y="182880"/>
                </a:cubicBezTo>
                <a:cubicBezTo>
                  <a:pt x="117392" y="172291"/>
                  <a:pt x="132232" y="178381"/>
                  <a:pt x="111034" y="173083"/>
                </a:cubicBezTo>
                <a:cubicBezTo>
                  <a:pt x="86670" y="156839"/>
                  <a:pt x="120374" y="177097"/>
                  <a:pt x="68580" y="163285"/>
                </a:cubicBezTo>
                <a:cubicBezTo>
                  <a:pt x="65298" y="162410"/>
                  <a:pt x="47385" y="150244"/>
                  <a:pt x="42454" y="146957"/>
                </a:cubicBezTo>
                <a:cubicBezTo>
                  <a:pt x="35657" y="119771"/>
                  <a:pt x="43933" y="146649"/>
                  <a:pt x="32657" y="124097"/>
                </a:cubicBezTo>
                <a:cubicBezTo>
                  <a:pt x="24178" y="107139"/>
                  <a:pt x="35617" y="120526"/>
                  <a:pt x="22860" y="107768"/>
                </a:cubicBezTo>
                <a:cubicBezTo>
                  <a:pt x="15734" y="86392"/>
                  <a:pt x="25631" y="107373"/>
                  <a:pt x="9797" y="94705"/>
                </a:cubicBezTo>
                <a:cubicBezTo>
                  <a:pt x="4043" y="90101"/>
                  <a:pt x="2151" y="81564"/>
                  <a:pt x="0" y="75111"/>
                </a:cubicBezTo>
                <a:cubicBezTo>
                  <a:pt x="1127" y="68348"/>
                  <a:pt x="3610" y="50243"/>
                  <a:pt x="6531" y="42454"/>
                </a:cubicBezTo>
                <a:cubicBezTo>
                  <a:pt x="8240" y="37896"/>
                  <a:pt x="11145" y="33866"/>
                  <a:pt x="13063" y="29391"/>
                </a:cubicBezTo>
                <a:cubicBezTo>
                  <a:pt x="17866" y="18184"/>
                  <a:pt x="15897" y="8850"/>
                  <a:pt x="32657" y="3265"/>
                </a:cubicBezTo>
                <a:lnTo>
                  <a:pt x="42454" y="0"/>
                </a:lnTo>
                <a:cubicBezTo>
                  <a:pt x="47897" y="2177"/>
                  <a:pt x="53812" y="3424"/>
                  <a:pt x="58783" y="6531"/>
                </a:cubicBezTo>
                <a:cubicBezTo>
                  <a:pt x="62699" y="8979"/>
                  <a:pt x="65032" y="13371"/>
                  <a:pt x="68580" y="16328"/>
                </a:cubicBezTo>
                <a:cubicBezTo>
                  <a:pt x="75118" y="21776"/>
                  <a:pt x="80024" y="24244"/>
                  <a:pt x="88174" y="26125"/>
                </a:cubicBezTo>
                <a:cubicBezTo>
                  <a:pt x="98991" y="28621"/>
                  <a:pt x="120831" y="32657"/>
                  <a:pt x="120831" y="32657"/>
                </a:cubicBezTo>
                <a:cubicBezTo>
                  <a:pt x="143691" y="31568"/>
                  <a:pt x="166604" y="31292"/>
                  <a:pt x="189411" y="29391"/>
                </a:cubicBezTo>
                <a:cubicBezTo>
                  <a:pt x="192841" y="29105"/>
                  <a:pt x="195766" y="26125"/>
                  <a:pt x="199208" y="26125"/>
                </a:cubicBezTo>
                <a:cubicBezTo>
                  <a:pt x="210148" y="26125"/>
                  <a:pt x="220980" y="28302"/>
                  <a:pt x="231866" y="29391"/>
                </a:cubicBezTo>
                <a:cubicBezTo>
                  <a:pt x="241189" y="32499"/>
                  <a:pt x="251262" y="36423"/>
                  <a:pt x="261257" y="35923"/>
                </a:cubicBezTo>
                <a:cubicBezTo>
                  <a:pt x="276633" y="35154"/>
                  <a:pt x="291649" y="30828"/>
                  <a:pt x="306977" y="29391"/>
                </a:cubicBezTo>
                <a:cubicBezTo>
                  <a:pt x="326516" y="27559"/>
                  <a:pt x="346166" y="27214"/>
                  <a:pt x="365760" y="26125"/>
                </a:cubicBezTo>
                <a:cubicBezTo>
                  <a:pt x="392228" y="34948"/>
                  <a:pt x="393894" y="28440"/>
                  <a:pt x="382088" y="68580"/>
                </a:cubicBezTo>
                <a:cubicBezTo>
                  <a:pt x="379873" y="76111"/>
                  <a:pt x="369026" y="88174"/>
                  <a:pt x="369026" y="88174"/>
                </a:cubicBezTo>
                <a:cubicBezTo>
                  <a:pt x="367937" y="93617"/>
                  <a:pt x="367709" y="99306"/>
                  <a:pt x="365760" y="104503"/>
                </a:cubicBezTo>
                <a:cubicBezTo>
                  <a:pt x="362930" y="112050"/>
                  <a:pt x="356615" y="117638"/>
                  <a:pt x="349431" y="120831"/>
                </a:cubicBezTo>
                <a:cubicBezTo>
                  <a:pt x="343140" y="123627"/>
                  <a:pt x="329837" y="127363"/>
                  <a:pt x="329837" y="127363"/>
                </a:cubicBezTo>
                <a:cubicBezTo>
                  <a:pt x="327660" y="130629"/>
                  <a:pt x="325860" y="134180"/>
                  <a:pt x="323306" y="137160"/>
                </a:cubicBezTo>
                <a:cubicBezTo>
                  <a:pt x="319298" y="141835"/>
                  <a:pt x="310243" y="150223"/>
                  <a:pt x="310243" y="150223"/>
                </a:cubicBezTo>
                <a:cubicBezTo>
                  <a:pt x="309154" y="155666"/>
                  <a:pt x="307970" y="161090"/>
                  <a:pt x="306977" y="166551"/>
                </a:cubicBezTo>
                <a:cubicBezTo>
                  <a:pt x="305792" y="173066"/>
                  <a:pt x="306036" y="179945"/>
                  <a:pt x="303711" y="186145"/>
                </a:cubicBezTo>
                <a:cubicBezTo>
                  <a:pt x="302630" y="189028"/>
                  <a:pt x="299357" y="190500"/>
                  <a:pt x="297180" y="192677"/>
                </a:cubicBezTo>
                <a:cubicBezTo>
                  <a:pt x="293914" y="191588"/>
                  <a:pt x="290184" y="191412"/>
                  <a:pt x="287383" y="189411"/>
                </a:cubicBezTo>
                <a:cubicBezTo>
                  <a:pt x="282372" y="185832"/>
                  <a:pt x="280162" y="178295"/>
                  <a:pt x="274320" y="176348"/>
                </a:cubicBezTo>
                <a:lnTo>
                  <a:pt x="264523" y="173083"/>
                </a:lnTo>
                <a:cubicBezTo>
                  <a:pt x="262346" y="175260"/>
                  <a:pt x="260631" y="178030"/>
                  <a:pt x="257991" y="179614"/>
                </a:cubicBezTo>
                <a:cubicBezTo>
                  <a:pt x="251805" y="183326"/>
                  <a:pt x="232562" y="185485"/>
                  <a:pt x="228600" y="186145"/>
                </a:cubicBezTo>
                <a:cubicBezTo>
                  <a:pt x="225334" y="187234"/>
                  <a:pt x="222143" y="188576"/>
                  <a:pt x="218803" y="189411"/>
                </a:cubicBezTo>
                <a:cubicBezTo>
                  <a:pt x="209676" y="191693"/>
                  <a:pt x="191613" y="194487"/>
                  <a:pt x="182880" y="195943"/>
                </a:cubicBezTo>
                <a:lnTo>
                  <a:pt x="140426" y="222068"/>
                </a:ln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59" name="Freeform 25"/>
          <p:cNvSpPr>
            <a:spLocks/>
          </p:cNvSpPr>
          <p:nvPr/>
        </p:nvSpPr>
        <p:spPr bwMode="auto">
          <a:xfrm>
            <a:off x="7950201" y="2963863"/>
            <a:ext cx="30163" cy="57150"/>
          </a:xfrm>
          <a:custGeom>
            <a:avLst/>
            <a:gdLst>
              <a:gd name="T0" fmla="*/ 8464 w 29391"/>
              <a:gd name="T1" fmla="*/ 1046 h 56439"/>
              <a:gd name="T2" fmla="*/ 4232 w 29391"/>
              <a:gd name="T3" fmla="*/ 19549 h 56439"/>
              <a:gd name="T4" fmla="*/ 0 w 29391"/>
              <a:gd name="T5" fmla="*/ 30654 h 56439"/>
              <a:gd name="T6" fmla="*/ 12697 w 29391"/>
              <a:gd name="T7" fmla="*/ 60263 h 56439"/>
              <a:gd name="T8" fmla="*/ 25393 w 29391"/>
              <a:gd name="T9" fmla="*/ 63966 h 56439"/>
              <a:gd name="T10" fmla="*/ 29626 w 29391"/>
              <a:gd name="T11" fmla="*/ 52862 h 56439"/>
              <a:gd name="T12" fmla="*/ 38090 w 29391"/>
              <a:gd name="T13" fmla="*/ 23252 h 56439"/>
              <a:gd name="T14" fmla="*/ 33858 w 29391"/>
              <a:gd name="T15" fmla="*/ 8446 h 56439"/>
              <a:gd name="T16" fmla="*/ 21162 w 29391"/>
              <a:gd name="T17" fmla="*/ 4745 h 56439"/>
              <a:gd name="T18" fmla="*/ 8464 w 29391"/>
              <a:gd name="T19" fmla="*/ 1046 h 56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391" h="56439">
                <a:moveTo>
                  <a:pt x="6531" y="922"/>
                </a:moveTo>
                <a:cubicBezTo>
                  <a:pt x="4354" y="3099"/>
                  <a:pt x="4611" y="11865"/>
                  <a:pt x="3265" y="17250"/>
                </a:cubicBezTo>
                <a:cubicBezTo>
                  <a:pt x="2430" y="20589"/>
                  <a:pt x="0" y="23605"/>
                  <a:pt x="0" y="27047"/>
                </a:cubicBezTo>
                <a:cubicBezTo>
                  <a:pt x="0" y="32516"/>
                  <a:pt x="6080" y="49456"/>
                  <a:pt x="9797" y="53173"/>
                </a:cubicBezTo>
                <a:cubicBezTo>
                  <a:pt x="12231" y="55607"/>
                  <a:pt x="16328" y="55350"/>
                  <a:pt x="19594" y="56439"/>
                </a:cubicBezTo>
                <a:cubicBezTo>
                  <a:pt x="20683" y="53173"/>
                  <a:pt x="22025" y="49982"/>
                  <a:pt x="22860" y="46642"/>
                </a:cubicBezTo>
                <a:lnTo>
                  <a:pt x="29391" y="20516"/>
                </a:lnTo>
                <a:cubicBezTo>
                  <a:pt x="28302" y="16162"/>
                  <a:pt x="28929" y="10958"/>
                  <a:pt x="26125" y="7453"/>
                </a:cubicBezTo>
                <a:cubicBezTo>
                  <a:pt x="23975" y="4765"/>
                  <a:pt x="19638" y="5133"/>
                  <a:pt x="16328" y="4187"/>
                </a:cubicBezTo>
                <a:cubicBezTo>
                  <a:pt x="3976" y="658"/>
                  <a:pt x="8708" y="-1255"/>
                  <a:pt x="6531" y="922"/>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60" name="Freeform 26"/>
          <p:cNvSpPr>
            <a:spLocks/>
          </p:cNvSpPr>
          <p:nvPr/>
        </p:nvSpPr>
        <p:spPr bwMode="auto">
          <a:xfrm>
            <a:off x="8001000" y="3108325"/>
            <a:ext cx="38100" cy="50800"/>
          </a:xfrm>
          <a:custGeom>
            <a:avLst/>
            <a:gdLst>
              <a:gd name="T0" fmla="*/ 5530 w 37891"/>
              <a:gd name="T1" fmla="*/ 279 h 49749"/>
              <a:gd name="T2" fmla="*/ 2078 w 37891"/>
              <a:gd name="T3" fmla="*/ 20403 h 49749"/>
              <a:gd name="T4" fmla="*/ 22782 w 37891"/>
              <a:gd name="T5" fmla="*/ 28455 h 49749"/>
              <a:gd name="T6" fmla="*/ 29683 w 37891"/>
              <a:gd name="T7" fmla="*/ 36503 h 49749"/>
              <a:gd name="T8" fmla="*/ 33135 w 37891"/>
              <a:gd name="T9" fmla="*/ 60656 h 49749"/>
              <a:gd name="T10" fmla="*/ 36582 w 37891"/>
              <a:gd name="T11" fmla="*/ 48579 h 49749"/>
              <a:gd name="T12" fmla="*/ 40033 w 37891"/>
              <a:gd name="T13" fmla="*/ 32478 h 49749"/>
              <a:gd name="T14" fmla="*/ 5530 w 37891"/>
              <a:gd name="T15" fmla="*/ 279 h 497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891" h="49749">
                <a:moveTo>
                  <a:pt x="5234" y="226"/>
                </a:moveTo>
                <a:cubicBezTo>
                  <a:pt x="-753" y="-1407"/>
                  <a:pt x="-1258" y="12038"/>
                  <a:pt x="1968" y="16555"/>
                </a:cubicBezTo>
                <a:cubicBezTo>
                  <a:pt x="5969" y="22157"/>
                  <a:pt x="21562" y="23086"/>
                  <a:pt x="21562" y="23086"/>
                </a:cubicBezTo>
                <a:cubicBezTo>
                  <a:pt x="23739" y="25263"/>
                  <a:pt x="27013" y="26734"/>
                  <a:pt x="28094" y="29617"/>
                </a:cubicBezTo>
                <a:cubicBezTo>
                  <a:pt x="30419" y="35817"/>
                  <a:pt x="27687" y="43702"/>
                  <a:pt x="31360" y="49212"/>
                </a:cubicBezTo>
                <a:cubicBezTo>
                  <a:pt x="33269" y="52076"/>
                  <a:pt x="33679" y="42725"/>
                  <a:pt x="34625" y="39415"/>
                </a:cubicBezTo>
                <a:cubicBezTo>
                  <a:pt x="35858" y="35099"/>
                  <a:pt x="36802" y="30706"/>
                  <a:pt x="37891" y="26352"/>
                </a:cubicBezTo>
                <a:cubicBezTo>
                  <a:pt x="33545" y="-8415"/>
                  <a:pt x="11221" y="1859"/>
                  <a:pt x="5234" y="226"/>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61" name="Freeform 27"/>
          <p:cNvSpPr>
            <a:spLocks/>
          </p:cNvSpPr>
          <p:nvPr/>
        </p:nvSpPr>
        <p:spPr bwMode="auto">
          <a:xfrm>
            <a:off x="8767763" y="3586164"/>
            <a:ext cx="38100" cy="34925"/>
          </a:xfrm>
          <a:custGeom>
            <a:avLst/>
            <a:gdLst>
              <a:gd name="T0" fmla="*/ 10310 w 39042"/>
              <a:gd name="T1" fmla="*/ 2299 h 35016"/>
              <a:gd name="T2" fmla="*/ 79 w 39042"/>
              <a:gd name="T3" fmla="*/ 18208 h 35016"/>
              <a:gd name="T4" fmla="*/ 5194 w 39042"/>
              <a:gd name="T5" fmla="*/ 24571 h 35016"/>
              <a:gd name="T6" fmla="*/ 12869 w 39042"/>
              <a:gd name="T7" fmla="*/ 27753 h 35016"/>
              <a:gd name="T8" fmla="*/ 20543 w 39042"/>
              <a:gd name="T9" fmla="*/ 34116 h 35016"/>
              <a:gd name="T10" fmla="*/ 25658 w 39042"/>
              <a:gd name="T11" fmla="*/ 2299 h 35016"/>
              <a:gd name="T12" fmla="*/ 10310 w 39042"/>
              <a:gd name="T13" fmla="*/ 2299 h 350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042" h="35016">
                <a:moveTo>
                  <a:pt x="13162" y="2359"/>
                </a:moveTo>
                <a:cubicBezTo>
                  <a:pt x="7719" y="5081"/>
                  <a:pt x="2014" y="11986"/>
                  <a:pt x="99" y="18688"/>
                </a:cubicBezTo>
                <a:cubicBezTo>
                  <a:pt x="-747" y="21649"/>
                  <a:pt x="3991" y="23635"/>
                  <a:pt x="6631" y="25219"/>
                </a:cubicBezTo>
                <a:cubicBezTo>
                  <a:pt x="9583" y="26990"/>
                  <a:pt x="13349" y="26946"/>
                  <a:pt x="16428" y="28485"/>
                </a:cubicBezTo>
                <a:cubicBezTo>
                  <a:pt x="19938" y="30240"/>
                  <a:pt x="22959" y="32839"/>
                  <a:pt x="26225" y="35016"/>
                </a:cubicBezTo>
                <a:cubicBezTo>
                  <a:pt x="35979" y="25262"/>
                  <a:pt x="45819" y="20647"/>
                  <a:pt x="32756" y="2359"/>
                </a:cubicBezTo>
                <a:cubicBezTo>
                  <a:pt x="30225" y="-1184"/>
                  <a:pt x="18605" y="-363"/>
                  <a:pt x="13162" y="2359"/>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9962" name="Freeform 28"/>
          <p:cNvSpPr>
            <a:spLocks/>
          </p:cNvSpPr>
          <p:nvPr/>
        </p:nvSpPr>
        <p:spPr bwMode="auto">
          <a:xfrm>
            <a:off x="9139238" y="3040063"/>
            <a:ext cx="61912" cy="95250"/>
          </a:xfrm>
          <a:custGeom>
            <a:avLst/>
            <a:gdLst>
              <a:gd name="T0" fmla="*/ 19156 w 62054"/>
              <a:gd name="T1" fmla="*/ 20589 h 94780"/>
              <a:gd name="T2" fmla="*/ 3201 w 62054"/>
              <a:gd name="T3" fmla="*/ 27450 h 94780"/>
              <a:gd name="T4" fmla="*/ 3201 w 62054"/>
              <a:gd name="T5" fmla="*/ 48039 h 94780"/>
              <a:gd name="T6" fmla="*/ 12773 w 62054"/>
              <a:gd name="T7" fmla="*/ 51470 h 94780"/>
              <a:gd name="T8" fmla="*/ 28731 w 62054"/>
              <a:gd name="T9" fmla="*/ 99509 h 94780"/>
              <a:gd name="T10" fmla="*/ 41499 w 62054"/>
              <a:gd name="T11" fmla="*/ 96076 h 94780"/>
              <a:gd name="T12" fmla="*/ 51074 w 62054"/>
              <a:gd name="T13" fmla="*/ 72058 h 94780"/>
              <a:gd name="T14" fmla="*/ 60649 w 62054"/>
              <a:gd name="T15" fmla="*/ 30881 h 94780"/>
              <a:gd name="T16" fmla="*/ 57457 w 62054"/>
              <a:gd name="T17" fmla="*/ 13725 h 94780"/>
              <a:gd name="T18" fmla="*/ 35115 w 62054"/>
              <a:gd name="T19" fmla="*/ 10295 h 94780"/>
              <a:gd name="T20" fmla="*/ 25538 w 62054"/>
              <a:gd name="T21" fmla="*/ 3432 h 94780"/>
              <a:gd name="T22" fmla="*/ 15964 w 62054"/>
              <a:gd name="T23" fmla="*/ 0 h 94780"/>
              <a:gd name="T24" fmla="*/ 9583 w 62054"/>
              <a:gd name="T25" fmla="*/ 10295 h 94780"/>
              <a:gd name="T26" fmla="*/ 19156 w 62054"/>
              <a:gd name="T27" fmla="*/ 27450 h 94780"/>
              <a:gd name="T28" fmla="*/ 19156 w 62054"/>
              <a:gd name="T29" fmla="*/ 20589 h 947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054" h="94780">
                <a:moveTo>
                  <a:pt x="19600" y="19594"/>
                </a:moveTo>
                <a:cubicBezTo>
                  <a:pt x="16879" y="19594"/>
                  <a:pt x="7774" y="22373"/>
                  <a:pt x="3271" y="26126"/>
                </a:cubicBezTo>
                <a:cubicBezTo>
                  <a:pt x="-1478" y="30084"/>
                  <a:pt x="-687" y="41762"/>
                  <a:pt x="3271" y="45720"/>
                </a:cubicBezTo>
                <a:cubicBezTo>
                  <a:pt x="5705" y="48154"/>
                  <a:pt x="9803" y="47897"/>
                  <a:pt x="13069" y="48986"/>
                </a:cubicBezTo>
                <a:cubicBezTo>
                  <a:pt x="14631" y="67733"/>
                  <a:pt x="5393" y="91705"/>
                  <a:pt x="29397" y="94706"/>
                </a:cubicBezTo>
                <a:cubicBezTo>
                  <a:pt x="33851" y="95263"/>
                  <a:pt x="38106" y="92529"/>
                  <a:pt x="42460" y="91440"/>
                </a:cubicBezTo>
                <a:cubicBezTo>
                  <a:pt x="49469" y="80926"/>
                  <a:pt x="50340" y="81999"/>
                  <a:pt x="52257" y="68580"/>
                </a:cubicBezTo>
                <a:cubicBezTo>
                  <a:pt x="57616" y="31073"/>
                  <a:pt x="47285" y="44162"/>
                  <a:pt x="62054" y="29391"/>
                </a:cubicBezTo>
                <a:cubicBezTo>
                  <a:pt x="60966" y="23948"/>
                  <a:pt x="63229" y="16393"/>
                  <a:pt x="58789" y="13063"/>
                </a:cubicBezTo>
                <a:cubicBezTo>
                  <a:pt x="52631" y="8445"/>
                  <a:pt x="43302" y="12009"/>
                  <a:pt x="35929" y="9797"/>
                </a:cubicBezTo>
                <a:cubicBezTo>
                  <a:pt x="32169" y="8669"/>
                  <a:pt x="29642" y="5021"/>
                  <a:pt x="26131" y="3266"/>
                </a:cubicBezTo>
                <a:cubicBezTo>
                  <a:pt x="23052" y="1727"/>
                  <a:pt x="19600" y="1089"/>
                  <a:pt x="16334" y="0"/>
                </a:cubicBezTo>
                <a:cubicBezTo>
                  <a:pt x="14157" y="3266"/>
                  <a:pt x="10448" y="5926"/>
                  <a:pt x="9803" y="9797"/>
                </a:cubicBezTo>
                <a:cubicBezTo>
                  <a:pt x="8944" y="14953"/>
                  <a:pt x="15196" y="23924"/>
                  <a:pt x="19600" y="26126"/>
                </a:cubicBezTo>
                <a:cubicBezTo>
                  <a:pt x="21547" y="27100"/>
                  <a:pt x="22321" y="19594"/>
                  <a:pt x="19600" y="19594"/>
                </a:cubicBezTo>
                <a:close/>
              </a:path>
            </a:pathLst>
          </a:custGeom>
          <a:solidFill>
            <a:srgbClr val="C00000"/>
          </a:solidFill>
          <a:ln>
            <a:noFill/>
          </a:ln>
          <a:extLst>
            <a:ext uri="{91240B29-F687-4F45-9708-019B960494DF}">
              <a14:hiddenLine xmlns:a14="http://schemas.microsoft.com/office/drawing/2010/main" w="38100" cap="flat" cmpd="sng" algn="ctr">
                <a:solidFill>
                  <a:srgbClr val="000000"/>
                </a:solidFill>
                <a:prstDash val="solid"/>
                <a:round/>
                <a:headEnd type="none" w="med" len="med"/>
                <a:tailEnd type="triangle" w="med" len="med"/>
              </a14:hiddenLine>
            </a:ext>
          </a:extLst>
        </p:spPr>
        <p:txBody>
          <a:bodyPr/>
          <a:lstStyle/>
          <a:p>
            <a:endParaRPr lang="en-US"/>
          </a:p>
        </p:txBody>
      </p:sp>
      <p:sp>
        <p:nvSpPr>
          <p:cNvPr id="30" name="Rectangle 29"/>
          <p:cNvSpPr/>
          <p:nvPr/>
        </p:nvSpPr>
        <p:spPr>
          <a:xfrm>
            <a:off x="3589809" y="481317"/>
            <a:ext cx="4953600" cy="646331"/>
          </a:xfrm>
          <a:prstGeom prst="rect">
            <a:avLst/>
          </a:prstGeom>
          <a:noFill/>
        </p:spPr>
        <p:txBody>
          <a:bodyPr wrap="none">
            <a:spAutoFit/>
          </a:bodyPr>
          <a:lstStyle/>
          <a:p>
            <a:pPr algn="ctr">
              <a:defRPr/>
            </a:pPr>
            <a:r>
              <a:rPr lang="en-US" sz="3600" b="1" dirty="0">
                <a:ln w="3175">
                  <a:solidFill>
                    <a:schemeClr val="bg1">
                      <a:lumMod val="95000"/>
                    </a:schemeClr>
                  </a:solidFill>
                  <a:prstDash val="solid"/>
                </a:ln>
                <a:solidFill>
                  <a:srgbClr val="FF0000"/>
                </a:solidFill>
                <a:latin typeface="Algerian" panose="04020705040A02060702" pitchFamily="82" charset="0"/>
              </a:rPr>
              <a:t>British Empire, 1763</a:t>
            </a:r>
          </a:p>
        </p:txBody>
      </p:sp>
    </p:spTree>
    <p:extLst>
      <p:ext uri="{BB962C8B-B14F-4D97-AF65-F5344CB8AC3E}">
        <p14:creationId xmlns:p14="http://schemas.microsoft.com/office/powerpoint/2010/main" val="170909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60" name="Rectangle 12"/>
          <p:cNvSpPr>
            <a:spLocks noGrp="1" noChangeArrowheads="1"/>
          </p:cNvSpPr>
          <p:nvPr>
            <p:ph type="body" sz="half" idx="1"/>
          </p:nvPr>
        </p:nvSpPr>
        <p:spPr>
          <a:xfrm>
            <a:off x="402771" y="1123271"/>
            <a:ext cx="6945086" cy="5105400"/>
          </a:xfrm>
        </p:spPr>
        <p:txBody>
          <a:bodyPr/>
          <a:lstStyle/>
          <a:p>
            <a:pPr marL="742950" indent="-742950">
              <a:buClr>
                <a:schemeClr val="tx1"/>
              </a:buClr>
              <a:buFontTx/>
              <a:buAutoNum type="arabicPeriod"/>
              <a:defRPr/>
            </a:pPr>
            <a:r>
              <a:rPr lang="en-US" sz="4400" b="1" dirty="0">
                <a:latin typeface="Poor Richard" panose="02080502050505020702" pitchFamily="18" charset="0"/>
              </a:rPr>
              <a:t>Competition between </a:t>
            </a:r>
          </a:p>
          <a:p>
            <a:pPr marL="0" indent="0">
              <a:buClr>
                <a:schemeClr val="tx1"/>
              </a:buClr>
              <a:buNone/>
              <a:defRPr/>
            </a:pPr>
            <a:r>
              <a:rPr lang="en-US" sz="4400" b="1" dirty="0">
                <a:latin typeface="Poor Richard" panose="02080502050505020702" pitchFamily="18" charset="0"/>
              </a:rPr>
              <a:t>	England + France</a:t>
            </a:r>
          </a:p>
          <a:p>
            <a:pPr marL="0" indent="0">
              <a:buClr>
                <a:schemeClr val="tx1"/>
              </a:buClr>
              <a:buNone/>
              <a:defRPr/>
            </a:pPr>
            <a:endParaRPr lang="en-US" sz="1800" b="1" dirty="0">
              <a:latin typeface="Poor Richard" panose="02080502050505020702" pitchFamily="18" charset="0"/>
            </a:endParaRPr>
          </a:p>
          <a:p>
            <a:pPr marL="742950" indent="-742950">
              <a:buClr>
                <a:schemeClr val="tx1"/>
              </a:buClr>
              <a:buFont typeface="Wingdings" panose="05000000000000000000" pitchFamily="2" charset="2"/>
              <a:buAutoNum type="arabicPeriod" startAt="2"/>
              <a:defRPr/>
            </a:pPr>
            <a:r>
              <a:rPr lang="en-US" sz="4400" b="1" dirty="0">
                <a:latin typeface="Poor Richard" panose="02080502050505020702" pitchFamily="18" charset="0"/>
              </a:rPr>
              <a:t>Fur trade and overlapping land claims</a:t>
            </a:r>
          </a:p>
          <a:p>
            <a:pPr marL="711200" indent="-711200">
              <a:buClr>
                <a:srgbClr val="33CCFF"/>
              </a:buClr>
              <a:buFont typeface="Wingdings" panose="05000000000000000000" pitchFamily="2" charset="2"/>
              <a:buChar char="P"/>
              <a:defRPr/>
            </a:pPr>
            <a:endParaRPr lang="en-US" sz="4400" dirty="0">
              <a:solidFill>
                <a:srgbClr val="33CCFF"/>
              </a:solidFill>
            </a:endParaRPr>
          </a:p>
        </p:txBody>
      </p:sp>
      <p:sp>
        <p:nvSpPr>
          <p:cNvPr id="24579" name="Text Box 18"/>
          <p:cNvSpPr txBox="1">
            <a:spLocks noChangeArrowheads="1"/>
          </p:cNvSpPr>
          <p:nvPr/>
        </p:nvSpPr>
        <p:spPr bwMode="auto">
          <a:xfrm>
            <a:off x="544285" y="81985"/>
            <a:ext cx="5943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800" b="1" dirty="0">
                <a:latin typeface="Poor Richard" panose="02080502050505020702" pitchFamily="18" charset="0"/>
              </a:rPr>
              <a:t>Causes of the Conflict…</a:t>
            </a:r>
          </a:p>
        </p:txBody>
      </p:sp>
      <p:pic>
        <p:nvPicPr>
          <p:cNvPr id="16386" name="Picture 2" descr="Outline Map North America 17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003" y="0"/>
            <a:ext cx="453771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french english rival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2" y="4228320"/>
            <a:ext cx="3512004" cy="262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0004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5" descr="gb-1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3048000" y="152401"/>
            <a:ext cx="5943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800">
                <a:latin typeface="Poor Richard" panose="02080502050505020702" pitchFamily="18" charset="0"/>
              </a:rPr>
              <a:t>British </a:t>
            </a:r>
          </a:p>
        </p:txBody>
      </p:sp>
      <p:sp>
        <p:nvSpPr>
          <p:cNvPr id="8196" name="Text Box 6"/>
          <p:cNvSpPr txBox="1">
            <a:spLocks noChangeArrowheads="1"/>
          </p:cNvSpPr>
          <p:nvPr/>
        </p:nvSpPr>
        <p:spPr bwMode="auto">
          <a:xfrm>
            <a:off x="1752600" y="2057400"/>
            <a:ext cx="5791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i="1"/>
              <a:t>1. Population:  2 million in English colonies, only 75,000 in French colonies.</a:t>
            </a:r>
          </a:p>
          <a:p>
            <a:pPr>
              <a:spcBef>
                <a:spcPct val="0"/>
              </a:spcBef>
              <a:buFontTx/>
              <a:buNone/>
            </a:pPr>
            <a:endParaRPr lang="en-US" altLang="en-US" sz="2800" b="1" i="1"/>
          </a:p>
          <a:p>
            <a:pPr>
              <a:spcBef>
                <a:spcPct val="0"/>
              </a:spcBef>
              <a:buFontTx/>
              <a:buNone/>
            </a:pPr>
            <a:r>
              <a:rPr lang="en-US" altLang="en-US" sz="2800" b="1" i="1"/>
              <a:t>2. Located along the coast, easy to move resources</a:t>
            </a:r>
          </a:p>
          <a:p>
            <a:pPr>
              <a:spcBef>
                <a:spcPct val="0"/>
              </a:spcBef>
              <a:buFontTx/>
              <a:buNone/>
            </a:pPr>
            <a:endParaRPr lang="en-US" altLang="en-US" sz="2800" b="1" i="1"/>
          </a:p>
          <a:p>
            <a:pPr>
              <a:spcBef>
                <a:spcPct val="0"/>
              </a:spcBef>
              <a:buFontTx/>
              <a:buNone/>
            </a:pPr>
            <a:r>
              <a:rPr lang="en-US" altLang="en-US" sz="2800" b="1" i="1"/>
              <a:t>3. Permanent settlers fighting on 	their own land</a:t>
            </a:r>
          </a:p>
        </p:txBody>
      </p:sp>
      <p:pic>
        <p:nvPicPr>
          <p:cNvPr id="25605" name="Picture 7" descr="gb-16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15240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8"/>
          <p:cNvSpPr txBox="1">
            <a:spLocks noChangeArrowheads="1"/>
          </p:cNvSpPr>
          <p:nvPr/>
        </p:nvSpPr>
        <p:spPr bwMode="auto">
          <a:xfrm>
            <a:off x="4495800" y="914401"/>
            <a:ext cx="3810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800">
                <a:latin typeface="Poor Richard" panose="02080502050505020702" pitchFamily="18" charset="0"/>
              </a:rPr>
              <a:t>Advantages</a:t>
            </a:r>
          </a:p>
        </p:txBody>
      </p:sp>
      <p:pic>
        <p:nvPicPr>
          <p:cNvPr id="25607" name="Picture 10" descr="redc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1981200"/>
            <a:ext cx="28098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965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linds(horizontal)">
                                      <p:cBhvr>
                                        <p:cTn id="7" dur="500"/>
                                        <p:tgtEl>
                                          <p:spTgt spid="81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6">
                                            <p:txEl>
                                              <p:pRg st="2" end="2"/>
                                            </p:txEl>
                                          </p:spTgt>
                                        </p:tgtEl>
                                        <p:attrNameLst>
                                          <p:attrName>style.visibility</p:attrName>
                                        </p:attrNameLst>
                                      </p:cBhvr>
                                      <p:to>
                                        <p:strVal val="visible"/>
                                      </p:to>
                                    </p:set>
                                    <p:animEffect transition="in" filter="blinds(horizontal)">
                                      <p:cBhvr>
                                        <p:cTn id="12" dur="500"/>
                                        <p:tgtEl>
                                          <p:spTgt spid="819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196">
                                            <p:txEl>
                                              <p:pRg st="4" end="4"/>
                                            </p:txEl>
                                          </p:spTgt>
                                        </p:tgtEl>
                                        <p:attrNameLst>
                                          <p:attrName>style.visibility</p:attrName>
                                        </p:attrNameLst>
                                      </p:cBhvr>
                                      <p:to>
                                        <p:strVal val="visible"/>
                                      </p:to>
                                    </p:set>
                                    <p:animEffect transition="in" filter="blinds(horizontal)">
                                      <p:cBhvr>
                                        <p:cTn id="17" dur="500"/>
                                        <p:tgtEl>
                                          <p:spTgt spid="81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038600" y="315913"/>
            <a:ext cx="4191000" cy="1276350"/>
          </a:xfrm>
        </p:spPr>
        <p:txBody>
          <a:bodyPr/>
          <a:lstStyle/>
          <a:p>
            <a:pPr eaLnBrk="1" hangingPunct="1"/>
            <a:r>
              <a:rPr lang="en-US" altLang="en-US" sz="4800">
                <a:latin typeface="French Script MT" panose="03020402040607040605" pitchFamily="66" charset="0"/>
              </a:rPr>
              <a:t>French Advantages</a:t>
            </a:r>
          </a:p>
        </p:txBody>
      </p:sp>
      <p:sp>
        <p:nvSpPr>
          <p:cNvPr id="48131" name="Rectangle 3"/>
          <p:cNvSpPr>
            <a:spLocks noGrp="1" noChangeArrowheads="1"/>
          </p:cNvSpPr>
          <p:nvPr>
            <p:ph type="body" idx="1"/>
          </p:nvPr>
        </p:nvSpPr>
        <p:spPr>
          <a:xfrm>
            <a:off x="5257800" y="1828800"/>
            <a:ext cx="5181600" cy="4114800"/>
          </a:xfrm>
        </p:spPr>
        <p:txBody>
          <a:bodyPr/>
          <a:lstStyle/>
          <a:p>
            <a:pPr marL="609600" indent="-609600">
              <a:buFont typeface="Wingdings" panose="05000000000000000000" pitchFamily="2" charset="2"/>
              <a:buAutoNum type="arabicParenR"/>
            </a:pPr>
            <a:r>
              <a:rPr lang="en-US" altLang="en-US" b="1">
                <a:latin typeface="Poor Richard" panose="02080502050505020702" pitchFamily="18" charset="0"/>
              </a:rPr>
              <a:t>Controlled the interior of America </a:t>
            </a:r>
          </a:p>
          <a:p>
            <a:pPr marL="609600" indent="-609600">
              <a:buFont typeface="Wingdings" panose="05000000000000000000" pitchFamily="2" charset="2"/>
              <a:buAutoNum type="arabicParenR"/>
            </a:pPr>
            <a:r>
              <a:rPr lang="en-US" altLang="en-US" b="1">
                <a:latin typeface="Poor Richard" panose="02080502050505020702" pitchFamily="18" charset="0"/>
              </a:rPr>
              <a:t>One colonial government (no separate colonies to deal with)</a:t>
            </a:r>
          </a:p>
          <a:p>
            <a:pPr marL="609600" indent="-609600">
              <a:buFont typeface="Wingdings" panose="05000000000000000000" pitchFamily="2" charset="2"/>
              <a:buAutoNum type="arabicParenR"/>
            </a:pPr>
            <a:r>
              <a:rPr lang="en-US" altLang="en-US" b="1">
                <a:latin typeface="Poor Richard" panose="02080502050505020702" pitchFamily="18" charset="0"/>
              </a:rPr>
              <a:t>Help from local Indians Huron and Algonquin</a:t>
            </a:r>
          </a:p>
        </p:txBody>
      </p:sp>
      <p:pic>
        <p:nvPicPr>
          <p:cNvPr id="26628" name="Picture 4" descr="fr-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21336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fr-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228600"/>
            <a:ext cx="213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v1_c4_s08_ss00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32146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803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2000px-Nouvelle-France_map-en.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5300" y="-3187700"/>
            <a:ext cx="19278600" cy="137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6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altLang="en-US" sz="5400" b="1">
                <a:latin typeface="Blackadder ITC" panose="04020505051007020D02" pitchFamily="82" charset="0"/>
              </a:rPr>
              <a:t>The French and Indian War</a:t>
            </a:r>
            <a:br>
              <a:rPr lang="en-US" altLang="en-US" sz="5400" b="1">
                <a:latin typeface="Blackadder ITC" panose="04020505051007020D02" pitchFamily="82" charset="0"/>
              </a:rPr>
            </a:br>
            <a:r>
              <a:rPr lang="en-US" altLang="en-US" sz="5400" b="1">
                <a:latin typeface="Blackadder ITC" panose="04020505051007020D02" pitchFamily="82" charset="0"/>
              </a:rPr>
              <a:t>(1754-1763)</a:t>
            </a:r>
          </a:p>
        </p:txBody>
      </p:sp>
      <p:sp>
        <p:nvSpPr>
          <p:cNvPr id="106499" name="Rectangle 3"/>
          <p:cNvSpPr>
            <a:spLocks noGrp="1" noChangeArrowheads="1"/>
          </p:cNvSpPr>
          <p:nvPr>
            <p:ph type="body" idx="1"/>
          </p:nvPr>
        </p:nvSpPr>
        <p:spPr>
          <a:xfrm>
            <a:off x="1676400" y="1600200"/>
            <a:ext cx="5334000" cy="5029200"/>
          </a:xfrm>
        </p:spPr>
        <p:txBody>
          <a:bodyPr/>
          <a:lstStyle/>
          <a:p>
            <a:pPr marL="609600" indent="-609600">
              <a:buNone/>
            </a:pPr>
            <a:r>
              <a:rPr lang="en-US" altLang="en-US" b="1" dirty="0"/>
              <a:t>AKA: “The Seven Years War”</a:t>
            </a:r>
          </a:p>
          <a:p>
            <a:pPr marL="609600" indent="-609600">
              <a:buNone/>
            </a:pPr>
            <a:r>
              <a:rPr lang="en-US" altLang="en-US" b="1" dirty="0"/>
              <a:t>	-starts in America!</a:t>
            </a:r>
          </a:p>
          <a:p>
            <a:pPr marL="609600" indent="-609600">
              <a:buNone/>
            </a:pPr>
            <a:r>
              <a:rPr lang="en-US" altLang="en-US" b="1" dirty="0"/>
              <a:t>Starts when George Washington attempts to force the French to evacuate Fort Duquesne</a:t>
            </a:r>
          </a:p>
          <a:p>
            <a:pPr marL="609600" indent="-609600">
              <a:buNone/>
            </a:pPr>
            <a:r>
              <a:rPr lang="en-US" altLang="en-US" b="1" i="1" dirty="0"/>
              <a:t>	</a:t>
            </a:r>
            <a:r>
              <a:rPr lang="en-US" altLang="en-US" b="1" dirty="0"/>
              <a:t>(modern-day Pittsburgh, PA). </a:t>
            </a:r>
          </a:p>
          <a:p>
            <a:pPr marL="609600" indent="-609600">
              <a:buNone/>
            </a:pPr>
            <a:r>
              <a:rPr lang="en-US" altLang="en-US" b="1" dirty="0"/>
              <a:t>He and the Virginia militia are defeated at nearby Ft. Necessity, and his forced confession starts the war.</a:t>
            </a:r>
          </a:p>
        </p:txBody>
      </p:sp>
      <p:pic>
        <p:nvPicPr>
          <p:cNvPr id="106500" name="Picture 4" descr="j00927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2227262"/>
            <a:ext cx="325755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www.louisiane.cheminsdelafrancophonie.org/wp-content/uploads/pittsburgh-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7284" y="365125"/>
            <a:ext cx="4279900" cy="284472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fort neces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7284" y="3561347"/>
            <a:ext cx="4279900" cy="281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3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dirty="0">
                <a:solidFill>
                  <a:srgbClr val="FF0000"/>
                </a:solidFill>
              </a:rPr>
              <a:t>First British Offensive</a:t>
            </a:r>
          </a:p>
        </p:txBody>
      </p:sp>
      <p:sp>
        <p:nvSpPr>
          <p:cNvPr id="28675" name="Rectangle 3"/>
          <p:cNvSpPr>
            <a:spLocks noGrp="1" noChangeArrowheads="1"/>
          </p:cNvSpPr>
          <p:nvPr>
            <p:ph type="body" idx="1"/>
          </p:nvPr>
        </p:nvSpPr>
        <p:spPr>
          <a:xfrm>
            <a:off x="1524000" y="1295400"/>
            <a:ext cx="9144000" cy="1752600"/>
          </a:xfrm>
        </p:spPr>
        <p:txBody>
          <a:bodyPr/>
          <a:lstStyle/>
          <a:p>
            <a:pPr eaLnBrk="1" hangingPunct="1">
              <a:buFontTx/>
              <a:buNone/>
            </a:pPr>
            <a:r>
              <a:rPr lang="en-US" altLang="en-US" b="1" dirty="0">
                <a:solidFill>
                  <a:schemeClr val="bg1"/>
                </a:solidFill>
              </a:rPr>
              <a:t>  British General Edward Braddock, trying to capture Fort Duquesne, is ambushed and he and half of his men are killed or wounded at the </a:t>
            </a:r>
            <a:r>
              <a:rPr lang="en-US" altLang="en-US" b="1" dirty="0">
                <a:solidFill>
                  <a:schemeClr val="bg1"/>
                </a:solidFill>
                <a:hlinkClick r:id="rId2"/>
              </a:rPr>
              <a:t>Battle of the Monongahela</a:t>
            </a:r>
            <a:r>
              <a:rPr lang="en-US" altLang="en-US" b="1" dirty="0">
                <a:solidFill>
                  <a:schemeClr val="bg1"/>
                </a:solidFill>
              </a:rPr>
              <a:t>, near Pittsburgh PA.</a:t>
            </a:r>
          </a:p>
        </p:txBody>
      </p:sp>
      <p:pic>
        <p:nvPicPr>
          <p:cNvPr id="28676" name="Picture 4" descr="painting_griffing_duques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78478"/>
            <a:ext cx="48164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Image result for general braddock de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7229" y="2620963"/>
            <a:ext cx="4136571" cy="40202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01969" y="2436297"/>
            <a:ext cx="715260" cy="369332"/>
          </a:xfrm>
          <a:prstGeom prst="rect">
            <a:avLst/>
          </a:prstGeom>
          <a:noFill/>
        </p:spPr>
        <p:txBody>
          <a:bodyPr wrap="none" rtlCol="0">
            <a:spAutoFit/>
          </a:bodyPr>
          <a:lstStyle/>
          <a:p>
            <a:r>
              <a:rPr lang="en-US" dirty="0">
                <a:solidFill>
                  <a:schemeClr val="bg1"/>
                </a:solidFill>
              </a:rPr>
              <a:t>38:30</a:t>
            </a:r>
          </a:p>
        </p:txBody>
      </p:sp>
    </p:spTree>
    <p:extLst>
      <p:ext uri="{BB962C8B-B14F-4D97-AF65-F5344CB8AC3E}">
        <p14:creationId xmlns:p14="http://schemas.microsoft.com/office/powerpoint/2010/main" val="290319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1122" y="0"/>
            <a:ext cx="10515600" cy="1325563"/>
          </a:xfrm>
        </p:spPr>
        <p:txBody>
          <a:bodyPr/>
          <a:lstStyle/>
          <a:p>
            <a:pPr eaLnBrk="1" hangingPunct="1"/>
            <a:r>
              <a:rPr lang="en-US" altLang="en-US" dirty="0">
                <a:solidFill>
                  <a:srgbClr val="FF0000"/>
                </a:solidFill>
              </a:rPr>
              <a:t>A String of Failures</a:t>
            </a:r>
          </a:p>
        </p:txBody>
      </p:sp>
      <p:sp>
        <p:nvSpPr>
          <p:cNvPr id="28675" name="Rectangle 3"/>
          <p:cNvSpPr>
            <a:spLocks noGrp="1" noChangeArrowheads="1"/>
          </p:cNvSpPr>
          <p:nvPr>
            <p:ph type="body" idx="1"/>
          </p:nvPr>
        </p:nvSpPr>
        <p:spPr>
          <a:xfrm>
            <a:off x="381001" y="1041400"/>
            <a:ext cx="7213600" cy="2006599"/>
          </a:xfrm>
        </p:spPr>
        <p:txBody>
          <a:bodyPr>
            <a:normAutofit fontScale="92500"/>
          </a:bodyPr>
          <a:lstStyle/>
          <a:p>
            <a:pPr eaLnBrk="1" hangingPunct="1">
              <a:buFontTx/>
              <a:buNone/>
            </a:pPr>
            <a:r>
              <a:rPr lang="en-US" altLang="en-US" dirty="0">
                <a:solidFill>
                  <a:schemeClr val="bg1"/>
                </a:solidFill>
              </a:rPr>
              <a:t>  Although the British capture French forts in Nova Scotia, </a:t>
            </a:r>
            <a:r>
              <a:rPr lang="en-US" altLang="en-US" b="1" dirty="0">
                <a:solidFill>
                  <a:schemeClr val="bg1"/>
                </a:solidFill>
              </a:rPr>
              <a:t>French general Marquis de Montcalm captures Fort William Henry </a:t>
            </a:r>
            <a:r>
              <a:rPr lang="en-US" altLang="en-US" dirty="0">
                <a:solidFill>
                  <a:schemeClr val="bg1"/>
                </a:solidFill>
              </a:rPr>
              <a:t>(before the ensuing “massacre”), </a:t>
            </a:r>
            <a:r>
              <a:rPr lang="en-US" altLang="en-US" b="1" dirty="0">
                <a:solidFill>
                  <a:schemeClr val="bg1"/>
                </a:solidFill>
              </a:rPr>
              <a:t>and defeats a British force attacking Fort Ticonderoga (both in upstate New York)</a:t>
            </a:r>
          </a:p>
        </p:txBody>
      </p:sp>
      <p:pic>
        <p:nvPicPr>
          <p:cNvPr id="19458" name="Picture 2" descr="https://i.pinimg.com/originals/04/63/04/0463045141a5847ca8e401641b0f9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773" y="3048000"/>
            <a:ext cx="5422324" cy="359319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www.warhistoryonline.com/wp-content/uploads/2018/07/00-fort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3425125"/>
            <a:ext cx="5563113" cy="29136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7/7c/Drapeau-Carillon-Sacr%C3%A9-Coeur.jpg/1024px-Drapeau-Carillon-Sacr%C3%A9-Coeu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0727" y="386821"/>
            <a:ext cx="3468473" cy="278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g of Quebec.svg">
            <a:extLst>
              <a:ext uri="{FF2B5EF4-FFF2-40B4-BE49-F238E27FC236}">
                <a16:creationId xmlns:a16="http://schemas.microsoft.com/office/drawing/2014/main" id="{E2404317-CFE6-4D23-B007-9F293F47E8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601" y="302303"/>
            <a:ext cx="4308252" cy="287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6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2000px-Nouvelle-France_map-en.sv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2438400"/>
            <a:ext cx="19278600" cy="137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Freeform 2"/>
          <p:cNvSpPr>
            <a:spLocks/>
          </p:cNvSpPr>
          <p:nvPr/>
        </p:nvSpPr>
        <p:spPr bwMode="auto">
          <a:xfrm>
            <a:off x="4867276" y="5541964"/>
            <a:ext cx="652463" cy="422275"/>
          </a:xfrm>
          <a:custGeom>
            <a:avLst/>
            <a:gdLst>
              <a:gd name="T0" fmla="*/ 665179 w 651564"/>
              <a:gd name="T1" fmla="*/ 425664 h 422034"/>
              <a:gd name="T2" fmla="*/ 622095 w 651564"/>
              <a:gd name="T3" fmla="*/ 397285 h 422034"/>
              <a:gd name="T4" fmla="*/ 564648 w 651564"/>
              <a:gd name="T5" fmla="*/ 340530 h 422034"/>
              <a:gd name="T6" fmla="*/ 521567 w 651564"/>
              <a:gd name="T7" fmla="*/ 326343 h 422034"/>
              <a:gd name="T8" fmla="*/ 449755 w 651564"/>
              <a:gd name="T9" fmla="*/ 283777 h 422034"/>
              <a:gd name="T10" fmla="*/ 392308 w 651564"/>
              <a:gd name="T11" fmla="*/ 227022 h 422034"/>
              <a:gd name="T12" fmla="*/ 219968 w 651564"/>
              <a:gd name="T13" fmla="*/ 184457 h 422034"/>
              <a:gd name="T14" fmla="*/ 176882 w 651564"/>
              <a:gd name="T15" fmla="*/ 170268 h 422034"/>
              <a:gd name="T16" fmla="*/ 105075 w 651564"/>
              <a:gd name="T17" fmla="*/ 113512 h 422034"/>
              <a:gd name="T18" fmla="*/ 47628 w 651564"/>
              <a:gd name="T19" fmla="*/ 56754 h 422034"/>
              <a:gd name="T20" fmla="*/ 18907 w 651564"/>
              <a:gd name="T21" fmla="*/ 14190 h 4220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1564"/>
              <a:gd name="T34" fmla="*/ 0 h 422034"/>
              <a:gd name="T35" fmla="*/ 651564 w 651564"/>
              <a:gd name="T36" fmla="*/ 422034 h 4220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1564" h="422034">
                <a:moveTo>
                  <a:pt x="651564" y="422034"/>
                </a:moveTo>
                <a:cubicBezTo>
                  <a:pt x="637496" y="412655"/>
                  <a:pt x="622198" y="404901"/>
                  <a:pt x="609361" y="393898"/>
                </a:cubicBezTo>
                <a:cubicBezTo>
                  <a:pt x="589221" y="376635"/>
                  <a:pt x="578255" y="346015"/>
                  <a:pt x="553090" y="337627"/>
                </a:cubicBezTo>
                <a:lnTo>
                  <a:pt x="510887" y="323560"/>
                </a:lnTo>
                <a:cubicBezTo>
                  <a:pt x="406927" y="219600"/>
                  <a:pt x="568382" y="372666"/>
                  <a:pt x="440548" y="281357"/>
                </a:cubicBezTo>
                <a:cubicBezTo>
                  <a:pt x="418963" y="265939"/>
                  <a:pt x="403034" y="243843"/>
                  <a:pt x="384277" y="225086"/>
                </a:cubicBezTo>
                <a:cubicBezTo>
                  <a:pt x="322818" y="163626"/>
                  <a:pt x="369345" y="198270"/>
                  <a:pt x="215465" y="182883"/>
                </a:cubicBezTo>
                <a:cubicBezTo>
                  <a:pt x="201397" y="178194"/>
                  <a:pt x="186525" y="175447"/>
                  <a:pt x="173262" y="168815"/>
                </a:cubicBezTo>
                <a:cubicBezTo>
                  <a:pt x="137767" y="151068"/>
                  <a:pt x="129094" y="138715"/>
                  <a:pt x="102924" y="112544"/>
                </a:cubicBezTo>
                <a:cubicBezTo>
                  <a:pt x="65409" y="0"/>
                  <a:pt x="121682" y="131303"/>
                  <a:pt x="46653" y="56274"/>
                </a:cubicBezTo>
                <a:cubicBezTo>
                  <a:pt x="0" y="9621"/>
                  <a:pt x="57249" y="14070"/>
                  <a:pt x="18517" y="14070"/>
                </a:cubicBezTo>
              </a:path>
            </a:pathLst>
          </a:custGeom>
          <a:solidFill>
            <a:schemeClr val="accent1"/>
          </a:solidFill>
          <a:ln w="38100" cap="flat" cmpd="sng" algn="ctr">
            <a:solidFill>
              <a:srgbClr val="FF0000"/>
            </a:solidFill>
            <a:prstDash val="solid"/>
            <a:round/>
            <a:headEnd type="none" w="med" len="med"/>
            <a:tailEnd type="triangle" w="med" len="med"/>
          </a:ln>
        </p:spPr>
        <p:txBody>
          <a:bodyPr/>
          <a:lstStyle/>
          <a:p>
            <a:endParaRPr lang="en-US"/>
          </a:p>
        </p:txBody>
      </p:sp>
      <p:sp>
        <p:nvSpPr>
          <p:cNvPr id="29700" name="Explosion 1 3"/>
          <p:cNvSpPr>
            <a:spLocks noChangeArrowheads="1"/>
          </p:cNvSpPr>
          <p:nvPr/>
        </p:nvSpPr>
        <p:spPr bwMode="auto">
          <a:xfrm>
            <a:off x="4572000" y="5334000"/>
            <a:ext cx="381000" cy="304800"/>
          </a:xfrm>
          <a:prstGeom prst="irregularSeal1">
            <a:avLst/>
          </a:prstGeom>
          <a:solidFill>
            <a:srgbClr val="00206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9702" name="Explosion 1 5"/>
          <p:cNvSpPr>
            <a:spLocks noChangeArrowheads="1"/>
          </p:cNvSpPr>
          <p:nvPr/>
        </p:nvSpPr>
        <p:spPr bwMode="auto">
          <a:xfrm>
            <a:off x="7848600" y="2743200"/>
            <a:ext cx="304800" cy="304800"/>
          </a:xfrm>
          <a:prstGeom prst="irregularSeal1">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9703" name="Explosion 1 6"/>
          <p:cNvSpPr>
            <a:spLocks noChangeArrowheads="1"/>
          </p:cNvSpPr>
          <p:nvPr/>
        </p:nvSpPr>
        <p:spPr bwMode="auto">
          <a:xfrm>
            <a:off x="5715000" y="4343400"/>
            <a:ext cx="381000" cy="304800"/>
          </a:xfrm>
          <a:prstGeom prst="irregularSeal1">
            <a:avLst/>
          </a:prstGeom>
          <a:solidFill>
            <a:srgbClr val="00206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29704" name="Explosion 1 7"/>
          <p:cNvSpPr>
            <a:spLocks noChangeArrowheads="1"/>
          </p:cNvSpPr>
          <p:nvPr/>
        </p:nvSpPr>
        <p:spPr bwMode="auto">
          <a:xfrm>
            <a:off x="5791200" y="4114800"/>
            <a:ext cx="381000" cy="304800"/>
          </a:xfrm>
          <a:prstGeom prst="irregularSeal1">
            <a:avLst/>
          </a:prstGeom>
          <a:solidFill>
            <a:srgbClr val="00206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2" name="Rectangle 11"/>
          <p:cNvSpPr/>
          <p:nvPr/>
        </p:nvSpPr>
        <p:spPr>
          <a:xfrm>
            <a:off x="1630175" y="5157029"/>
            <a:ext cx="3044423" cy="353943"/>
          </a:xfrm>
          <a:prstGeom prst="rect">
            <a:avLst/>
          </a:prstGeom>
          <a:noFill/>
        </p:spPr>
        <p:txBody>
          <a:bodyPr wrap="none">
            <a:spAutoFit/>
          </a:bodyPr>
          <a:lstStyle/>
          <a:p>
            <a:pPr algn="ctr">
              <a:defRPr/>
            </a:pPr>
            <a:r>
              <a:rPr lang="en-US" sz="17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rPr>
              <a:t>Braddock’s Expedition</a:t>
            </a:r>
          </a:p>
        </p:txBody>
      </p:sp>
      <p:sp>
        <p:nvSpPr>
          <p:cNvPr id="13" name="Rectangle 12"/>
          <p:cNvSpPr/>
          <p:nvPr/>
        </p:nvSpPr>
        <p:spPr>
          <a:xfrm>
            <a:off x="3352801" y="4419600"/>
            <a:ext cx="2420343" cy="369332"/>
          </a:xfrm>
          <a:prstGeom prst="rect">
            <a:avLst/>
          </a:prstGeom>
          <a:noFill/>
        </p:spPr>
        <p:txBody>
          <a:bodyPr wrap="none">
            <a:spAutoFit/>
          </a:bodyPr>
          <a:lstStyle/>
          <a:p>
            <a:pPr algn="ctr">
              <a:defRPr/>
            </a:pPr>
            <a:r>
              <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rPr>
              <a:t>Ft. William Henry</a:t>
            </a:r>
          </a:p>
        </p:txBody>
      </p:sp>
      <p:sp>
        <p:nvSpPr>
          <p:cNvPr id="14" name="Rectangle 13"/>
          <p:cNvSpPr/>
          <p:nvPr/>
        </p:nvSpPr>
        <p:spPr>
          <a:xfrm>
            <a:off x="3581400" y="4038600"/>
            <a:ext cx="2300694" cy="369332"/>
          </a:xfrm>
          <a:prstGeom prst="rect">
            <a:avLst/>
          </a:prstGeom>
          <a:noFill/>
        </p:spPr>
        <p:txBody>
          <a:bodyPr wrap="none">
            <a:spAutoFit/>
          </a:bodyPr>
          <a:lstStyle/>
          <a:p>
            <a:pPr algn="ctr">
              <a:defRPr/>
            </a:pPr>
            <a:r>
              <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rPr>
              <a:t>Ft. Ticonderoga</a:t>
            </a:r>
          </a:p>
        </p:txBody>
      </p:sp>
      <p:sp>
        <p:nvSpPr>
          <p:cNvPr id="15" name="Rectangle 14"/>
          <p:cNvSpPr/>
          <p:nvPr/>
        </p:nvSpPr>
        <p:spPr>
          <a:xfrm>
            <a:off x="7924800" y="2438400"/>
            <a:ext cx="2172454" cy="369332"/>
          </a:xfrm>
          <a:prstGeom prst="rect">
            <a:avLst/>
          </a:prstGeom>
          <a:noFill/>
        </p:spPr>
        <p:txBody>
          <a:bodyPr wrap="none">
            <a:spAutoFit/>
          </a:bodyPr>
          <a:lstStyle/>
          <a:p>
            <a:pPr algn="ctr">
              <a:defRPr/>
            </a:pPr>
            <a:r>
              <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rPr>
              <a:t>Ft. </a:t>
            </a:r>
            <a:r>
              <a:rPr lang="en-US" b="1" cap="all" dirty="0" err="1">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rPr>
              <a:t>beausejour</a:t>
            </a:r>
            <a:endParaRPr 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Arial" charset="0"/>
            </a:endParaRPr>
          </a:p>
        </p:txBody>
      </p:sp>
      <p:cxnSp>
        <p:nvCxnSpPr>
          <p:cNvPr id="5" name="Straight Arrow Connector 4">
            <a:extLst>
              <a:ext uri="{FF2B5EF4-FFF2-40B4-BE49-F238E27FC236}">
                <a16:creationId xmlns:a16="http://schemas.microsoft.com/office/drawing/2014/main" id="{9DFC0735-EC62-4293-9BFF-0644A2162AF7}"/>
              </a:ext>
            </a:extLst>
          </p:cNvPr>
          <p:cNvCxnSpPr/>
          <p:nvPr/>
        </p:nvCxnSpPr>
        <p:spPr>
          <a:xfrm flipV="1">
            <a:off x="6894576" y="3236976"/>
            <a:ext cx="954024" cy="118262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17C79E4-47CC-42EA-8CFB-FE8B15B839FF}"/>
              </a:ext>
            </a:extLst>
          </p:cNvPr>
          <p:cNvCxnSpPr/>
          <p:nvPr/>
        </p:nvCxnSpPr>
        <p:spPr>
          <a:xfrm>
            <a:off x="5912028" y="3624072"/>
            <a:ext cx="0" cy="490728"/>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156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815</Words>
  <Application>Microsoft Office PowerPoint</Application>
  <PresentationFormat>Widescreen</PresentationFormat>
  <Paragraphs>74</Paragraphs>
  <Slides>18</Slides>
  <Notes>1</Notes>
  <HiddenSlides>3</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Aharoni</vt:lpstr>
      <vt:lpstr>Algerian</vt:lpstr>
      <vt:lpstr>Arial</vt:lpstr>
      <vt:lpstr>Blackadder ITC</vt:lpstr>
      <vt:lpstr>Calibri</vt:lpstr>
      <vt:lpstr>Calibri Light</vt:lpstr>
      <vt:lpstr>Edwardian Script ITC</vt:lpstr>
      <vt:lpstr>Freestyle Script</vt:lpstr>
      <vt:lpstr>French Script MT</vt:lpstr>
      <vt:lpstr>Palace Script MT</vt:lpstr>
      <vt:lpstr>Poor Richard</vt:lpstr>
      <vt:lpstr>Wingdings</vt:lpstr>
      <vt:lpstr>Office Theme</vt:lpstr>
      <vt:lpstr>The French  and  Indian War</vt:lpstr>
      <vt:lpstr>PowerPoint Presentation</vt:lpstr>
      <vt:lpstr>PowerPoint Presentation</vt:lpstr>
      <vt:lpstr>French Advantages</vt:lpstr>
      <vt:lpstr>PowerPoint Presentation</vt:lpstr>
      <vt:lpstr>The French and Indian War (1754-1763)</vt:lpstr>
      <vt:lpstr>First British Offensive</vt:lpstr>
      <vt:lpstr>A String of Failures</vt:lpstr>
      <vt:lpstr>PowerPoint Presentation</vt:lpstr>
      <vt:lpstr>William Pitt</vt:lpstr>
      <vt:lpstr>Roger’s Rangers</vt:lpstr>
      <vt:lpstr>PowerPoint Presentation</vt:lpstr>
      <vt:lpstr>The Turning Point</vt:lpstr>
      <vt:lpstr>WOLFE WINS! (but dies, as does the Marquis de Montcalm)</vt:lpstr>
      <vt:lpstr>Treaty of Paris - 1763</vt:lpstr>
      <vt:lpstr>PowerPoint Presentation</vt:lpstr>
      <vt:lpstr>PowerPoint Presentation</vt:lpstr>
      <vt:lpstr>PowerPoint Presentation</vt:lpstr>
    </vt:vector>
  </TitlesOfParts>
  <Company>MRSD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and  Indian War</dc:title>
  <dc:creator>Peter Lambert</dc:creator>
  <cp:lastModifiedBy>Peter Lambert</cp:lastModifiedBy>
  <cp:revision>16</cp:revision>
  <dcterms:created xsi:type="dcterms:W3CDTF">2019-12-04T16:59:33Z</dcterms:created>
  <dcterms:modified xsi:type="dcterms:W3CDTF">2023-01-09T12:14:26Z</dcterms:modified>
</cp:coreProperties>
</file>